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8" r:id="rId3"/>
    <p:sldId id="257" r:id="rId4"/>
  </p:sldIdLst>
  <p:sldSz cx="12192000" cy="6858000"/>
  <p:notesSz cx="6956425" cy="100885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769"/>
    <a:srgbClr val="DB33AB"/>
    <a:srgbClr val="CF7977"/>
    <a:srgbClr val="C0504D"/>
    <a:srgbClr val="FFC000"/>
    <a:srgbClr val="FFFF00"/>
    <a:srgbClr val="4BACC6"/>
    <a:srgbClr val="D99694"/>
    <a:srgbClr val="CC99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5" autoAdjust="0"/>
  </p:normalViewPr>
  <p:slideViewPr>
    <p:cSldViewPr snapToGrid="0">
      <p:cViewPr varScale="1">
        <p:scale>
          <a:sx n="106" d="100"/>
          <a:sy n="106" d="100"/>
        </p:scale>
        <p:origin x="7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5209" cy="504993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39592" y="1"/>
            <a:ext cx="3015209" cy="504993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7176EDC8-F6D3-4F23-A0E0-92E8543781A7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4025" y="1262063"/>
            <a:ext cx="60483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95319" y="4854709"/>
            <a:ext cx="5565790" cy="3972180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83571"/>
            <a:ext cx="3015209" cy="504993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39592" y="9583571"/>
            <a:ext cx="3015209" cy="504993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1D52C6E1-F936-4500-A023-BE7169FA71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22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2C6E1-F936-4500-A023-BE7169FA719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52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2C6E1-F936-4500-A023-BE7169FA719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17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319-DA43-4677-B544-F08C2935710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4AB1-2719-4C15-A839-1082E6DBB9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59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EC02-7BDB-4D05-A484-222DB73A8E8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65EBB-61B7-4953-A8E0-554750EA54D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78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47A2-4947-4056-A00A-60DE87C3539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EDBD8-D879-4573-8BAA-0FB2F41BF5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70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7A0E-7710-494B-8512-10DB816E39A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A7FFD-CC95-4581-A7DA-0E60C19BC0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33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5203-9569-4B3E-B33E-56C656E0F115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8A690-37B7-47D6-9DEA-B0DD796070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255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6229-5883-4E67-A8F0-80413AE3CF6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C69D-D87F-4EA3-9FFB-10AF187B76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948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CF77-9CC3-4653-B00D-6D7B969EB8C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576DB-97AC-442A-95D6-86A8373A29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609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BB95F-E88E-4138-963E-C7E7FE0CE5A2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A141-9AA0-4BB2-836B-2672E51253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627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0643C-2349-4C63-ADAA-292D74CD9AEC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3A16-7F83-4130-A3FD-EA243C336B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218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CB864-3C1E-4789-81B7-63F491D00CE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68BBB-EFCF-4A7E-8E1C-F6673173B9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830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CFCD-4A16-4FD7-A326-624EF0335A0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5049-3201-45E8-8873-4E6B97E9B3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24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D1ACF-65E0-45CF-9B7E-69E8BB831B69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782BE-F2AC-4304-84C3-E133BFD190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246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AE918-127D-43CD-9406-97B3462E2FE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4095-6EAF-4B6D-9A83-3E370E7530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810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CD89A-80FD-4CB5-BD68-4C6F961958F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2C1F-74FF-4DDD-B602-B717A02C63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583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29352-8772-4017-A1A9-AE2D4079C41E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D218-4E36-40A9-95A5-36541FB2F0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AF005-09AA-4C63-9617-EB701FF174F5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E2380-AF94-4CBD-BBED-D1D16C8ABC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57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BF50-E79C-46EE-ADC6-F211D1CFDCD0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6861-E400-4D7A-83E9-4A03111E58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7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F8B-2C5A-4F9A-BBC0-ADA83DC4D34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902C-FFA8-4459-B189-6406B92A07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46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6FE43-FC6A-4A93-8728-C426CABC83B9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F46D9-8CA0-48F2-8DB7-ACE9B3FB66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21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9079-A2AD-4EF8-9EDD-E434381B3D92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FCF0B-16FD-4C51-B4E7-9734E62B69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69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8337A-D336-4B14-842F-B0791C020C8E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571E-ACBF-4E76-AFF7-0FEA2DCEF1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AF11-5F36-4431-A863-B55C65692CA6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B8E8-6E59-4785-A4A2-AA7CA105D5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1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0008E2-8F15-41BB-8D9D-122C29C92E37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79D2C5-7366-47F2-B165-8B3BB88DA9A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11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4BEE0A-0114-4A09-9604-2871C28259AA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28.05.2025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BC3AA3-D64A-495E-975D-EB5AA8D06B5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04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7.sv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4.png"/><Relationship Id="rId5" Type="http://schemas.openxmlformats.org/officeDocument/2006/relationships/hyperlink" Target="https://vwlbibliothek.uni-koeln.de/de/arbeitsplatz-ausstattung/nap" TargetMode="External"/><Relationship Id="rId10" Type="http://schemas.microsoft.com/office/2007/relationships/hdphoto" Target="../media/hdphoto3.wdp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9" t="3878" r="2086" b="26980"/>
          <a:stretch/>
        </p:blipFill>
        <p:spPr bwMode="auto">
          <a:xfrm>
            <a:off x="955420" y="640456"/>
            <a:ext cx="11088513" cy="6200563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25" name="Legende mit Linie 1 24"/>
          <p:cNvSpPr/>
          <p:nvPr/>
        </p:nvSpPr>
        <p:spPr bwMode="auto">
          <a:xfrm>
            <a:off x="3011951" y="2763403"/>
            <a:ext cx="222951" cy="111358"/>
          </a:xfrm>
          <a:prstGeom prst="borderCallout1">
            <a:avLst>
              <a:gd name="adj1" fmla="val 18750"/>
              <a:gd name="adj2" fmla="val -8333"/>
              <a:gd name="adj3" fmla="val -66415"/>
              <a:gd name="adj4" fmla="val -61243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de-DE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421</a:t>
            </a:r>
          </a:p>
        </p:txBody>
      </p:sp>
      <p:sp>
        <p:nvSpPr>
          <p:cNvPr id="72" name="Rechteck 71"/>
          <p:cNvSpPr/>
          <p:nvPr/>
        </p:nvSpPr>
        <p:spPr>
          <a:xfrm>
            <a:off x="3497288" y="6318667"/>
            <a:ext cx="1325532" cy="5217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 SERVICE-DESK</a:t>
            </a:r>
          </a:p>
        </p:txBody>
      </p:sp>
      <p:sp>
        <p:nvSpPr>
          <p:cNvPr id="75" name="Rechteck 74"/>
          <p:cNvSpPr/>
          <p:nvPr/>
        </p:nvSpPr>
        <p:spPr>
          <a:xfrm>
            <a:off x="2740872" y="4602002"/>
            <a:ext cx="1988078" cy="166785"/>
          </a:xfrm>
          <a:prstGeom prst="rect">
            <a:avLst/>
          </a:prstGeom>
          <a:solidFill>
            <a:srgbClr val="FFC000">
              <a:alpha val="90000"/>
            </a:srgb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900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Zeitschriftenhefte aktueller Jg.</a:t>
            </a:r>
          </a:p>
        </p:txBody>
      </p:sp>
      <p:sp>
        <p:nvSpPr>
          <p:cNvPr id="76" name="Rechteck 75"/>
          <p:cNvSpPr/>
          <p:nvPr/>
        </p:nvSpPr>
        <p:spPr>
          <a:xfrm>
            <a:off x="2741014" y="2523268"/>
            <a:ext cx="1970792" cy="1811024"/>
          </a:xfrm>
          <a:prstGeom prst="rect">
            <a:avLst/>
          </a:prstGeom>
          <a:solidFill>
            <a:srgbClr val="FFC000">
              <a:alpha val="90000"/>
            </a:srgb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VWL-Bibliothek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u="sng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Freihand-Bücher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u="sng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1990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hteck 78"/>
          <p:cNvSpPr/>
          <p:nvPr/>
        </p:nvSpPr>
        <p:spPr>
          <a:xfrm>
            <a:off x="2741014" y="1728992"/>
            <a:ext cx="1974929" cy="721516"/>
          </a:xfrm>
          <a:prstGeom prst="rect">
            <a:avLst/>
          </a:prstGeom>
          <a:solidFill>
            <a:srgbClr val="7030A0">
              <a:alpha val="84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105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Staatswiss</a:t>
            </a:r>
            <a:r>
              <a:rPr 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Seminar</a:t>
            </a:r>
          </a:p>
        </p:txBody>
      </p:sp>
      <p:sp>
        <p:nvSpPr>
          <p:cNvPr id="86" name="Rechteck 85"/>
          <p:cNvSpPr/>
          <p:nvPr/>
        </p:nvSpPr>
        <p:spPr>
          <a:xfrm>
            <a:off x="9541346" y="4518083"/>
            <a:ext cx="1441846" cy="234824"/>
          </a:xfrm>
          <a:prstGeom prst="rect">
            <a:avLst/>
          </a:prstGeom>
          <a:solidFill>
            <a:srgbClr val="FF0000">
              <a:alpha val="89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Verkehrswissenschaft </a:t>
            </a:r>
          </a:p>
        </p:txBody>
      </p:sp>
      <p:sp>
        <p:nvSpPr>
          <p:cNvPr id="3" name="Rechteck 2"/>
          <p:cNvSpPr/>
          <p:nvPr/>
        </p:nvSpPr>
        <p:spPr>
          <a:xfrm>
            <a:off x="4918968" y="3805328"/>
            <a:ext cx="1136473" cy="445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954772" y="665376"/>
            <a:ext cx="7059094" cy="21399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945745" y="2676706"/>
            <a:ext cx="1130038" cy="11286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571457" y="5765001"/>
            <a:ext cx="4455589" cy="1041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1216046" y="4168305"/>
            <a:ext cx="811751" cy="2037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965785" y="655884"/>
            <a:ext cx="1521375" cy="3810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982250" y="6391587"/>
            <a:ext cx="2151742" cy="410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990739" y="4782805"/>
            <a:ext cx="3596564" cy="8311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3496341" y="5464995"/>
            <a:ext cx="1351122" cy="838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4855775" y="5729975"/>
            <a:ext cx="2549057" cy="7252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 rot="5400000">
            <a:off x="4921362" y="6055322"/>
            <a:ext cx="450026" cy="3095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1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hteck 95"/>
          <p:cNvSpPr/>
          <p:nvPr/>
        </p:nvSpPr>
        <p:spPr>
          <a:xfrm rot="5400000">
            <a:off x="5412289" y="6060901"/>
            <a:ext cx="450026" cy="3095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2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hteck 96"/>
          <p:cNvSpPr/>
          <p:nvPr/>
        </p:nvSpPr>
        <p:spPr>
          <a:xfrm rot="5400000">
            <a:off x="5901135" y="6051597"/>
            <a:ext cx="450026" cy="3095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</a:t>
            </a:r>
            <a:r>
              <a:rPr kumimoji="0" lang="de-DE" sz="9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hteck 97"/>
          <p:cNvSpPr/>
          <p:nvPr/>
        </p:nvSpPr>
        <p:spPr>
          <a:xfrm rot="5400000">
            <a:off x="6368682" y="6051598"/>
            <a:ext cx="450026" cy="3095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4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hteck 98"/>
          <p:cNvSpPr/>
          <p:nvPr/>
        </p:nvSpPr>
        <p:spPr>
          <a:xfrm rot="5400000">
            <a:off x="6885275" y="6051598"/>
            <a:ext cx="450026" cy="3095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 5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855775" y="5324750"/>
            <a:ext cx="1324715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hteck 109"/>
          <p:cNvSpPr/>
          <p:nvPr/>
        </p:nvSpPr>
        <p:spPr>
          <a:xfrm>
            <a:off x="6186007" y="2981199"/>
            <a:ext cx="5690003" cy="7074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hteck 110"/>
          <p:cNvSpPr/>
          <p:nvPr/>
        </p:nvSpPr>
        <p:spPr>
          <a:xfrm>
            <a:off x="9427711" y="3193679"/>
            <a:ext cx="2448299" cy="6563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hteck 111"/>
          <p:cNvSpPr/>
          <p:nvPr/>
        </p:nvSpPr>
        <p:spPr>
          <a:xfrm>
            <a:off x="11099225" y="3838838"/>
            <a:ext cx="776785" cy="2500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chteck 135"/>
          <p:cNvSpPr/>
          <p:nvPr/>
        </p:nvSpPr>
        <p:spPr>
          <a:xfrm rot="5400000">
            <a:off x="6429928" y="3094779"/>
            <a:ext cx="41763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00" name="Rechteck 99"/>
          <p:cNvSpPr/>
          <p:nvPr/>
        </p:nvSpPr>
        <p:spPr>
          <a:xfrm rot="5400000">
            <a:off x="10095776" y="3089751"/>
            <a:ext cx="417638" cy="2503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hteck 100"/>
          <p:cNvSpPr/>
          <p:nvPr/>
        </p:nvSpPr>
        <p:spPr>
          <a:xfrm rot="5400000">
            <a:off x="10693495" y="3102144"/>
            <a:ext cx="417638" cy="2503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11367044" y="3168790"/>
            <a:ext cx="379140" cy="27578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11372943" y="3632118"/>
            <a:ext cx="379140" cy="27578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hteck 104"/>
          <p:cNvSpPr/>
          <p:nvPr/>
        </p:nvSpPr>
        <p:spPr>
          <a:xfrm rot="5400000">
            <a:off x="9501445" y="3099502"/>
            <a:ext cx="417638" cy="2503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hteck 105"/>
          <p:cNvSpPr/>
          <p:nvPr/>
        </p:nvSpPr>
        <p:spPr>
          <a:xfrm rot="5400000">
            <a:off x="8913419" y="3078017"/>
            <a:ext cx="41763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107" name="Rechteck 106"/>
          <p:cNvSpPr/>
          <p:nvPr/>
        </p:nvSpPr>
        <p:spPr>
          <a:xfrm rot="5400000">
            <a:off x="8265299" y="3078017"/>
            <a:ext cx="41763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108" name="Rechteck 107"/>
          <p:cNvSpPr/>
          <p:nvPr/>
        </p:nvSpPr>
        <p:spPr>
          <a:xfrm rot="5400000">
            <a:off x="7632387" y="3080107"/>
            <a:ext cx="41763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109" name="Rechteck 108"/>
          <p:cNvSpPr/>
          <p:nvPr/>
        </p:nvSpPr>
        <p:spPr>
          <a:xfrm rot="5400000">
            <a:off x="7016260" y="3087242"/>
            <a:ext cx="41763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4893476" y="6593031"/>
            <a:ext cx="3542808" cy="2345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2676273" y="813204"/>
            <a:ext cx="2140833" cy="89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hteck 137"/>
          <p:cNvSpPr/>
          <p:nvPr/>
        </p:nvSpPr>
        <p:spPr>
          <a:xfrm rot="16200000">
            <a:off x="3212113" y="1321616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6759656" y="5154891"/>
            <a:ext cx="4339570" cy="475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6610206" y="5594923"/>
            <a:ext cx="740053" cy="1735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9946471" y="4209268"/>
            <a:ext cx="1041915" cy="234824"/>
          </a:xfrm>
          <a:prstGeom prst="rect">
            <a:avLst/>
          </a:prstGeom>
          <a:solidFill>
            <a:srgbClr val="00B0F0">
              <a:alpha val="9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113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Rundfunkökonomie </a:t>
            </a:r>
          </a:p>
        </p:txBody>
      </p:sp>
      <p:sp>
        <p:nvSpPr>
          <p:cNvPr id="77" name="Rechteck 76"/>
          <p:cNvSpPr/>
          <p:nvPr/>
        </p:nvSpPr>
        <p:spPr>
          <a:xfrm>
            <a:off x="971977" y="5753800"/>
            <a:ext cx="2406867" cy="1073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2025733" y="5760750"/>
            <a:ext cx="1298550" cy="7291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ENTRANCE</a:t>
            </a:r>
          </a:p>
        </p:txBody>
      </p:sp>
      <p:sp>
        <p:nvSpPr>
          <p:cNvPr id="150" name="Rechteck 149"/>
          <p:cNvSpPr/>
          <p:nvPr/>
        </p:nvSpPr>
        <p:spPr>
          <a:xfrm>
            <a:off x="4767459" y="4273414"/>
            <a:ext cx="1503523" cy="969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209711" y="4191804"/>
            <a:ext cx="706249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Lounge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2613433" y="1243587"/>
            <a:ext cx="105618" cy="361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4746951" y="1409902"/>
            <a:ext cx="101911" cy="362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7919239" y="4183840"/>
            <a:ext cx="1516020" cy="1617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7920084" y="4366068"/>
            <a:ext cx="262674" cy="822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hteck 113"/>
          <p:cNvSpPr/>
          <p:nvPr/>
        </p:nvSpPr>
        <p:spPr>
          <a:xfrm>
            <a:off x="9256357" y="4350368"/>
            <a:ext cx="178903" cy="822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hteck 114"/>
          <p:cNvSpPr/>
          <p:nvPr/>
        </p:nvSpPr>
        <p:spPr>
          <a:xfrm>
            <a:off x="11015508" y="3874884"/>
            <a:ext cx="89140" cy="135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9548735" y="4831153"/>
            <a:ext cx="1441846" cy="244311"/>
          </a:xfrm>
          <a:prstGeom prst="rect">
            <a:avLst/>
          </a:prstGeom>
          <a:solidFill>
            <a:schemeClr val="accent6">
              <a:lumMod val="75000"/>
              <a:alpha val="9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166 – Prof. Münster</a:t>
            </a:r>
          </a:p>
        </p:txBody>
      </p:sp>
      <p:sp>
        <p:nvSpPr>
          <p:cNvPr id="93" name="Rechteck 92"/>
          <p:cNvSpPr/>
          <p:nvPr/>
        </p:nvSpPr>
        <p:spPr>
          <a:xfrm>
            <a:off x="7980344" y="4304323"/>
            <a:ext cx="1057003" cy="8311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hteck 131"/>
          <p:cNvSpPr/>
          <p:nvPr/>
        </p:nvSpPr>
        <p:spPr>
          <a:xfrm>
            <a:off x="964331" y="4581337"/>
            <a:ext cx="1559190" cy="8561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hteck 124"/>
          <p:cNvSpPr/>
          <p:nvPr/>
        </p:nvSpPr>
        <p:spPr>
          <a:xfrm rot="5400000">
            <a:off x="1926338" y="4675187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133" name="Rechteck 132"/>
          <p:cNvSpPr/>
          <p:nvPr/>
        </p:nvSpPr>
        <p:spPr>
          <a:xfrm rot="16200000">
            <a:off x="879994" y="4782705"/>
            <a:ext cx="324000" cy="18000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134" name="Rechteck 133"/>
          <p:cNvSpPr/>
          <p:nvPr/>
        </p:nvSpPr>
        <p:spPr>
          <a:xfrm rot="16200000">
            <a:off x="890273" y="5231685"/>
            <a:ext cx="324000" cy="18000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8134780" y="4193373"/>
            <a:ext cx="753438" cy="75343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Cube</a:t>
            </a:r>
          </a:p>
          <a:p>
            <a:pPr algn="ctr"/>
            <a:r>
              <a:rPr lang="de-DE" sz="11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seats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5" name="Rechteck 134"/>
          <p:cNvSpPr/>
          <p:nvPr/>
        </p:nvSpPr>
        <p:spPr>
          <a:xfrm rot="5400000">
            <a:off x="4227412" y="4917348"/>
            <a:ext cx="51067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</a:p>
        </p:txBody>
      </p:sp>
      <p:grpSp>
        <p:nvGrpSpPr>
          <p:cNvPr id="120" name="Gruppieren 119"/>
          <p:cNvGrpSpPr/>
          <p:nvPr/>
        </p:nvGrpSpPr>
        <p:grpSpPr>
          <a:xfrm>
            <a:off x="8184994" y="3725173"/>
            <a:ext cx="1153005" cy="388825"/>
            <a:chOff x="7677725" y="2780694"/>
            <a:chExt cx="1311152" cy="405315"/>
          </a:xfrm>
        </p:grpSpPr>
        <p:sp>
          <p:nvSpPr>
            <p:cNvPr id="121" name="Rechteck 120"/>
            <p:cNvSpPr/>
            <p:nvPr/>
          </p:nvSpPr>
          <p:spPr>
            <a:xfrm>
              <a:off x="7677725" y="2780694"/>
              <a:ext cx="1311152" cy="39684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Stairs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2" name="Gerader Verbinder 121"/>
            <p:cNvCxnSpPr/>
            <p:nvPr/>
          </p:nvCxnSpPr>
          <p:spPr>
            <a:xfrm>
              <a:off x="8725236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r Verbinder 122"/>
            <p:cNvCxnSpPr/>
            <p:nvPr/>
          </p:nvCxnSpPr>
          <p:spPr>
            <a:xfrm>
              <a:off x="8812232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Gerader Verbinder 152"/>
            <p:cNvCxnSpPr/>
            <p:nvPr/>
          </p:nvCxnSpPr>
          <p:spPr>
            <a:xfrm>
              <a:off x="7934124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Gerader Verbinder 153"/>
            <p:cNvCxnSpPr/>
            <p:nvPr/>
          </p:nvCxnSpPr>
          <p:spPr>
            <a:xfrm>
              <a:off x="7762335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r Verbinder 154"/>
            <p:cNvCxnSpPr/>
            <p:nvPr/>
          </p:nvCxnSpPr>
          <p:spPr>
            <a:xfrm>
              <a:off x="8908550" y="2782893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Gerader Verbinder 155"/>
            <p:cNvCxnSpPr/>
            <p:nvPr/>
          </p:nvCxnSpPr>
          <p:spPr>
            <a:xfrm>
              <a:off x="7849505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Grafik 23">
            <a:extLst>
              <a:ext uri="{FF2B5EF4-FFF2-40B4-BE49-F238E27FC236}">
                <a16:creationId xmlns:a16="http://schemas.microsoft.com/office/drawing/2014/main" id="{282D0513-9456-C9B6-F9B7-C07E0C0140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00" b="96400" l="8949" r="96498">
                        <a14:foregroundMark x1="14786" y1="64800" x2="14786" y2="64800"/>
                        <a14:foregroundMark x1="11284" y1="70800" x2="11284" y2="70800"/>
                        <a14:foregroundMark x1="18677" y1="76000" x2="18677" y2="76000"/>
                        <a14:foregroundMark x1="28016" y1="82800" x2="28016" y2="82800"/>
                        <a14:foregroundMark x1="36576" y1="90000" x2="36576" y2="90000"/>
                        <a14:foregroundMark x1="42802" y1="94800" x2="42802" y2="94800"/>
                        <a14:foregroundMark x1="61479" y1="96400" x2="61479" y2="96400"/>
                        <a14:foregroundMark x1="86770" y1="73600" x2="86770" y2="73600"/>
                        <a14:foregroundMark x1="97665" y1="49200" x2="97665" y2="49200"/>
                        <a14:foregroundMark x1="56809" y1="8400" x2="56809" y2="8400"/>
                        <a14:foregroundMark x1="52918" y1="5600" x2="52918" y2="5600"/>
                        <a14:foregroundMark x1="8949" y1="52000" x2="8949" y2="5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05439" y="5114316"/>
            <a:ext cx="327784" cy="318856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34FC01BE-5709-301C-4DC2-2D2EE4D37240}"/>
              </a:ext>
            </a:extLst>
          </p:cNvPr>
          <p:cNvSpPr/>
          <p:nvPr/>
        </p:nvSpPr>
        <p:spPr>
          <a:xfrm rot="5400000">
            <a:off x="2742049" y="4925028"/>
            <a:ext cx="51067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BC0DD814-BAA1-3C63-61AC-70ED705755D6}"/>
              </a:ext>
            </a:extLst>
          </p:cNvPr>
          <p:cNvSpPr/>
          <p:nvPr/>
        </p:nvSpPr>
        <p:spPr>
          <a:xfrm rot="5400000">
            <a:off x="3227300" y="4925028"/>
            <a:ext cx="51067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20DE2E-D41A-E540-6829-F74F3C5353B5}"/>
              </a:ext>
            </a:extLst>
          </p:cNvPr>
          <p:cNvSpPr/>
          <p:nvPr/>
        </p:nvSpPr>
        <p:spPr>
          <a:xfrm rot="5400000">
            <a:off x="3734764" y="4917347"/>
            <a:ext cx="510678" cy="250363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A662296A-2D68-5E8B-8033-1E6F93A8A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00" b="96400" l="8949" r="96498">
                        <a14:foregroundMark x1="14786" y1="64800" x2="14786" y2="64800"/>
                        <a14:foregroundMark x1="11284" y1="70800" x2="11284" y2="70800"/>
                        <a14:foregroundMark x1="18677" y1="76000" x2="18677" y2="76000"/>
                        <a14:foregroundMark x1="28016" y1="82800" x2="28016" y2="82800"/>
                        <a14:foregroundMark x1="36576" y1="90000" x2="36576" y2="90000"/>
                        <a14:foregroundMark x1="42802" y1="94800" x2="42802" y2="94800"/>
                        <a14:foregroundMark x1="61479" y1="96400" x2="61479" y2="96400"/>
                        <a14:foregroundMark x1="86770" y1="73600" x2="86770" y2="73600"/>
                        <a14:foregroundMark x1="97665" y1="49200" x2="97665" y2="49200"/>
                        <a14:foregroundMark x1="56809" y1="8400" x2="56809" y2="8400"/>
                        <a14:foregroundMark x1="52918" y1="5600" x2="52918" y2="5600"/>
                        <a14:foregroundMark x1="8949" y1="52000" x2="8949" y2="5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19347" y="5114316"/>
            <a:ext cx="327784" cy="31885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7A40D5E6-9963-BCA8-01DE-1CDD3B0D1C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00" b="96400" l="8949" r="96498">
                        <a14:foregroundMark x1="14786" y1="64800" x2="14786" y2="64800"/>
                        <a14:foregroundMark x1="11284" y1="70800" x2="11284" y2="70800"/>
                        <a14:foregroundMark x1="18677" y1="76000" x2="18677" y2="76000"/>
                        <a14:foregroundMark x1="28016" y1="82800" x2="28016" y2="82800"/>
                        <a14:foregroundMark x1="36576" y1="90000" x2="36576" y2="90000"/>
                        <a14:foregroundMark x1="42802" y1="94800" x2="42802" y2="94800"/>
                        <a14:foregroundMark x1="61479" y1="96400" x2="61479" y2="96400"/>
                        <a14:foregroundMark x1="86770" y1="73600" x2="86770" y2="73600"/>
                        <a14:foregroundMark x1="97665" y1="49200" x2="97665" y2="49200"/>
                        <a14:foregroundMark x1="56809" y1="8400" x2="56809" y2="8400"/>
                        <a14:foregroundMark x1="52918" y1="5600" x2="52918" y2="5600"/>
                        <a14:foregroundMark x1="8949" y1="52000" x2="8949" y2="5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05900" y="5122448"/>
            <a:ext cx="327784" cy="318856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196BBEA2-CD93-47F2-4F3F-DB02918FCA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00" b="96400" l="8949" r="96498">
                        <a14:foregroundMark x1="14786" y1="64800" x2="14786" y2="64800"/>
                        <a14:foregroundMark x1="11284" y1="70800" x2="11284" y2="70800"/>
                        <a14:foregroundMark x1="18677" y1="76000" x2="18677" y2="76000"/>
                        <a14:foregroundMark x1="28016" y1="82800" x2="28016" y2="82800"/>
                        <a14:foregroundMark x1="36576" y1="90000" x2="36576" y2="90000"/>
                        <a14:foregroundMark x1="42802" y1="94800" x2="42802" y2="94800"/>
                        <a14:foregroundMark x1="61479" y1="96400" x2="61479" y2="96400"/>
                        <a14:foregroundMark x1="86770" y1="73600" x2="86770" y2="73600"/>
                        <a14:foregroundMark x1="97665" y1="49200" x2="97665" y2="49200"/>
                        <a14:foregroundMark x1="56809" y1="8400" x2="56809" y2="8400"/>
                        <a14:foregroundMark x1="52918" y1="5600" x2="52918" y2="5600"/>
                        <a14:foregroundMark x1="8949" y1="52000" x2="8949" y2="5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03509" y="5130228"/>
            <a:ext cx="327784" cy="318856"/>
          </a:xfrm>
          <a:prstGeom prst="rect">
            <a:avLst/>
          </a:prstGeom>
        </p:spPr>
      </p:pic>
      <p:sp>
        <p:nvSpPr>
          <p:cNvPr id="34" name="Rechteck 33">
            <a:extLst>
              <a:ext uri="{FF2B5EF4-FFF2-40B4-BE49-F238E27FC236}">
                <a16:creationId xmlns:a16="http://schemas.microsoft.com/office/drawing/2014/main" id="{28F257F6-606F-195B-01D6-475F9A89C9C2}"/>
              </a:ext>
            </a:extLst>
          </p:cNvPr>
          <p:cNvSpPr/>
          <p:nvPr/>
        </p:nvSpPr>
        <p:spPr>
          <a:xfrm>
            <a:off x="1286022" y="5445623"/>
            <a:ext cx="379140" cy="17200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34AE9DF9-DDED-DA8D-8299-2578AC6DD32D}"/>
              </a:ext>
            </a:extLst>
          </p:cNvPr>
          <p:cNvSpPr/>
          <p:nvPr/>
        </p:nvSpPr>
        <p:spPr>
          <a:xfrm rot="5400000">
            <a:off x="1927545" y="5063316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endParaRPr kumimoji="0" lang="de-DE" sz="800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6C7C73F-2483-59F5-BCC0-028BC993D63B}"/>
              </a:ext>
            </a:extLst>
          </p:cNvPr>
          <p:cNvSpPr/>
          <p:nvPr/>
        </p:nvSpPr>
        <p:spPr>
          <a:xfrm rot="16200000">
            <a:off x="2153307" y="5061446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8363E974-D416-7A04-3E1D-44BD96DE61AE}"/>
              </a:ext>
            </a:extLst>
          </p:cNvPr>
          <p:cNvSpPr/>
          <p:nvPr/>
        </p:nvSpPr>
        <p:spPr>
          <a:xfrm rot="16200000">
            <a:off x="2149686" y="4670969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EEB3D643-2027-AF48-8605-804E23A01D34}"/>
              </a:ext>
            </a:extLst>
          </p:cNvPr>
          <p:cNvSpPr/>
          <p:nvPr/>
        </p:nvSpPr>
        <p:spPr>
          <a:xfrm rot="16200000">
            <a:off x="3210606" y="939874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2A5AA7B3-F994-2F39-DE63-19B769BD61FA}"/>
              </a:ext>
            </a:extLst>
          </p:cNvPr>
          <p:cNvSpPr/>
          <p:nvPr/>
        </p:nvSpPr>
        <p:spPr>
          <a:xfrm rot="5400000">
            <a:off x="2920895" y="1320113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DF4800E-E484-123C-D836-3F0CC57530FE}"/>
              </a:ext>
            </a:extLst>
          </p:cNvPr>
          <p:cNvSpPr/>
          <p:nvPr/>
        </p:nvSpPr>
        <p:spPr>
          <a:xfrm rot="5400000">
            <a:off x="2919388" y="938371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C9440B51-0623-D3FB-FF2D-E084DDB6291A}"/>
              </a:ext>
            </a:extLst>
          </p:cNvPr>
          <p:cNvSpPr/>
          <p:nvPr/>
        </p:nvSpPr>
        <p:spPr>
          <a:xfrm rot="16200000">
            <a:off x="4162281" y="1323824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EB3EDF30-6DC8-8F72-1C01-3306817F6401}"/>
              </a:ext>
            </a:extLst>
          </p:cNvPr>
          <p:cNvSpPr/>
          <p:nvPr/>
        </p:nvSpPr>
        <p:spPr>
          <a:xfrm rot="16200000">
            <a:off x="4160774" y="942082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D989C2A8-8110-8E13-DA53-985AC6B09F73}"/>
              </a:ext>
            </a:extLst>
          </p:cNvPr>
          <p:cNvSpPr/>
          <p:nvPr/>
        </p:nvSpPr>
        <p:spPr>
          <a:xfrm rot="5400000">
            <a:off x="3871063" y="1322321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314D724-C183-99F2-0E45-A95F5CB0D043}"/>
              </a:ext>
            </a:extLst>
          </p:cNvPr>
          <p:cNvSpPr/>
          <p:nvPr/>
        </p:nvSpPr>
        <p:spPr>
          <a:xfrm rot="5400000">
            <a:off x="3869556" y="940579"/>
            <a:ext cx="342781" cy="25221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675B8106-1E1B-C789-B2E2-34AD2F9E32CA}"/>
              </a:ext>
            </a:extLst>
          </p:cNvPr>
          <p:cNvSpPr/>
          <p:nvPr/>
        </p:nvSpPr>
        <p:spPr>
          <a:xfrm rot="5400000">
            <a:off x="1226843" y="4675187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5CE14058-0DF9-A8CC-85AC-CE4BB5F084C0}"/>
              </a:ext>
            </a:extLst>
          </p:cNvPr>
          <p:cNvSpPr/>
          <p:nvPr/>
        </p:nvSpPr>
        <p:spPr>
          <a:xfrm rot="5400000">
            <a:off x="1228050" y="5063316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1255D79-77C7-953D-6111-CC166BEF0849}"/>
              </a:ext>
            </a:extLst>
          </p:cNvPr>
          <p:cNvSpPr/>
          <p:nvPr/>
        </p:nvSpPr>
        <p:spPr>
          <a:xfrm rot="16200000">
            <a:off x="1453812" y="5061446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B3AE7BF7-52EA-BE7D-8336-81099C8E64B4}"/>
              </a:ext>
            </a:extLst>
          </p:cNvPr>
          <p:cNvSpPr/>
          <p:nvPr/>
        </p:nvSpPr>
        <p:spPr>
          <a:xfrm rot="16200000">
            <a:off x="1450191" y="4670969"/>
            <a:ext cx="352122" cy="186890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endParaRPr kumimoji="0" lang="de-DE" sz="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1852C128-4706-639A-83AD-DCCB11EAC587}"/>
              </a:ext>
            </a:extLst>
          </p:cNvPr>
          <p:cNvSpPr txBox="1"/>
          <p:nvPr/>
        </p:nvSpPr>
        <p:spPr>
          <a:xfrm rot="5400000">
            <a:off x="5625921" y="4658573"/>
            <a:ext cx="573904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8B88D65F-E620-55B4-A29A-E967BC7B727D}"/>
              </a:ext>
            </a:extLst>
          </p:cNvPr>
          <p:cNvSpPr txBox="1"/>
          <p:nvPr/>
        </p:nvSpPr>
        <p:spPr>
          <a:xfrm rot="5400000">
            <a:off x="4791955" y="4674493"/>
            <a:ext cx="573904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0" name="Grafik 69">
            <a:extLst>
              <a:ext uri="{FF2B5EF4-FFF2-40B4-BE49-F238E27FC236}">
                <a16:creationId xmlns:a16="http://schemas.microsoft.com/office/drawing/2014/main" id="{CB96A6BC-EA51-59D2-3DFE-B4616909FB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4934604" y="4300266"/>
            <a:ext cx="492650" cy="519231"/>
          </a:xfrm>
          <a:prstGeom prst="rect">
            <a:avLst/>
          </a:prstGeom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C3A9021D-4C0C-6DBF-445B-6748230F99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1350100" flipV="1">
            <a:off x="4933008" y="4105008"/>
            <a:ext cx="330384" cy="348210"/>
          </a:xfrm>
          <a:prstGeom prst="rect">
            <a:avLst/>
          </a:prstGeom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4A49744E-0CEC-78E0-FEEA-EBDB71F01B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5802691" y="4227615"/>
            <a:ext cx="436769" cy="411768"/>
          </a:xfrm>
          <a:prstGeom prst="rect">
            <a:avLst/>
          </a:prstGeom>
        </p:spPr>
      </p:pic>
      <p:sp>
        <p:nvSpPr>
          <p:cNvPr id="90" name="Textfeld 89">
            <a:extLst>
              <a:ext uri="{FF2B5EF4-FFF2-40B4-BE49-F238E27FC236}">
                <a16:creationId xmlns:a16="http://schemas.microsoft.com/office/drawing/2014/main" id="{8F4C81FB-E92A-947D-AEB8-EC2DA8F97BFE}"/>
              </a:ext>
            </a:extLst>
          </p:cNvPr>
          <p:cNvSpPr txBox="1"/>
          <p:nvPr/>
        </p:nvSpPr>
        <p:spPr>
          <a:xfrm rot="16200000">
            <a:off x="4956009" y="4587199"/>
            <a:ext cx="175500" cy="1797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Grafik 82">
            <a:extLst>
              <a:ext uri="{FF2B5EF4-FFF2-40B4-BE49-F238E27FC236}">
                <a16:creationId xmlns:a16="http://schemas.microsoft.com/office/drawing/2014/main" id="{DB8BEFF3-3532-FB0B-3E50-7FE53E181C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4080749" flipV="1">
            <a:off x="5621780" y="4220330"/>
            <a:ext cx="390688" cy="528751"/>
          </a:xfrm>
          <a:prstGeom prst="rect">
            <a:avLst/>
          </a:prstGeom>
        </p:spPr>
      </p:pic>
      <p:sp>
        <p:nvSpPr>
          <p:cNvPr id="88" name="Textfeld 87">
            <a:extLst>
              <a:ext uri="{FF2B5EF4-FFF2-40B4-BE49-F238E27FC236}">
                <a16:creationId xmlns:a16="http://schemas.microsoft.com/office/drawing/2014/main" id="{AA5AE4C1-63AA-BBAF-D957-725528F027B4}"/>
              </a:ext>
            </a:extLst>
          </p:cNvPr>
          <p:cNvSpPr txBox="1"/>
          <p:nvPr/>
        </p:nvSpPr>
        <p:spPr>
          <a:xfrm rot="10800000">
            <a:off x="5404756" y="4806473"/>
            <a:ext cx="328417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18B53D5D-46C7-30ED-C07D-0E06F565EC3B}"/>
              </a:ext>
            </a:extLst>
          </p:cNvPr>
          <p:cNvSpPr txBox="1"/>
          <p:nvPr/>
        </p:nvSpPr>
        <p:spPr>
          <a:xfrm rot="10800000">
            <a:off x="5557153" y="4877626"/>
            <a:ext cx="118829" cy="18632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rafik 70">
            <a:extLst>
              <a:ext uri="{FF2B5EF4-FFF2-40B4-BE49-F238E27FC236}">
                <a16:creationId xmlns:a16="http://schemas.microsoft.com/office/drawing/2014/main" id="{D3133245-4594-643D-5C09-73EBA8F815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4504635" flipV="1">
            <a:off x="4790321" y="4341825"/>
            <a:ext cx="390688" cy="411768"/>
          </a:xfrm>
          <a:prstGeom prst="rect">
            <a:avLst/>
          </a:prstGeom>
        </p:spPr>
      </p:pic>
      <p:sp>
        <p:nvSpPr>
          <p:cNvPr id="91" name="Textfeld 90">
            <a:extLst>
              <a:ext uri="{FF2B5EF4-FFF2-40B4-BE49-F238E27FC236}">
                <a16:creationId xmlns:a16="http://schemas.microsoft.com/office/drawing/2014/main" id="{CE21FCDF-21AF-D88A-4128-5EDB24610C3E}"/>
              </a:ext>
            </a:extLst>
          </p:cNvPr>
          <p:cNvSpPr txBox="1"/>
          <p:nvPr/>
        </p:nvSpPr>
        <p:spPr>
          <a:xfrm rot="16200000">
            <a:off x="4958033" y="4849534"/>
            <a:ext cx="180927" cy="1892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A6D2C23-7E18-3DA4-10DE-52532DC1CFF7}"/>
              </a:ext>
            </a:extLst>
          </p:cNvPr>
          <p:cNvSpPr txBox="1"/>
          <p:nvPr/>
        </p:nvSpPr>
        <p:spPr>
          <a:xfrm rot="5400000">
            <a:off x="5898035" y="4542855"/>
            <a:ext cx="115606" cy="1943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B99B566A-D9AA-286B-1D82-89E477472CE6}"/>
              </a:ext>
            </a:extLst>
          </p:cNvPr>
          <p:cNvSpPr txBox="1"/>
          <p:nvPr/>
        </p:nvSpPr>
        <p:spPr>
          <a:xfrm rot="16200000">
            <a:off x="5602981" y="4160546"/>
            <a:ext cx="71748" cy="1539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8E31268A-2FDC-251E-E750-95EE165507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9088" y="3157697"/>
            <a:ext cx="547675" cy="271497"/>
          </a:xfrm>
          <a:prstGeom prst="rect">
            <a:avLst/>
          </a:prstGeom>
        </p:spPr>
      </p:pic>
      <p:sp>
        <p:nvSpPr>
          <p:cNvPr id="20" name="Textfeld 32">
            <a:extLst>
              <a:ext uri="{FF2B5EF4-FFF2-40B4-BE49-F238E27FC236}">
                <a16:creationId xmlns:a16="http://schemas.microsoft.com/office/drawing/2014/main" id="{96F33BD1-1AF5-B9C6-7838-CB5B4802D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773" y="-27667"/>
            <a:ext cx="5742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WiSo Library - OG 4 </a:t>
            </a:r>
            <a:r>
              <a:rPr lang="de-DE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(4th </a:t>
            </a:r>
            <a:r>
              <a:rPr lang="de-DE" sz="1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de-DE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fik 21" descr="Ein Bild, das Vogel, Emblem enthält.&#10;&#10;Automatisch generierte Beschreibung">
            <a:extLst>
              <a:ext uri="{FF2B5EF4-FFF2-40B4-BE49-F238E27FC236}">
                <a16:creationId xmlns:a16="http://schemas.microsoft.com/office/drawing/2014/main" id="{C658E169-386C-D239-0B2D-4976ACE5DFF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72" y="33560"/>
            <a:ext cx="342800" cy="33453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D6B95031-5389-30F7-C031-2D9637436F2E}"/>
              </a:ext>
            </a:extLst>
          </p:cNvPr>
          <p:cNvSpPr/>
          <p:nvPr/>
        </p:nvSpPr>
        <p:spPr>
          <a:xfrm>
            <a:off x="2747680" y="4405318"/>
            <a:ext cx="1970792" cy="187253"/>
          </a:xfrm>
          <a:prstGeom prst="rect">
            <a:avLst/>
          </a:prstGeom>
          <a:solidFill>
            <a:srgbClr val="002060">
              <a:alpha val="89000"/>
            </a:srgbClr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800" b="1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Migrationsprojekt – alle Sigel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630FA3C-CAEA-0C0D-3FCD-414644F3A670}"/>
              </a:ext>
            </a:extLst>
          </p:cNvPr>
          <p:cNvSpPr/>
          <p:nvPr/>
        </p:nvSpPr>
        <p:spPr>
          <a:xfrm>
            <a:off x="6453061" y="4900079"/>
            <a:ext cx="1480165" cy="316635"/>
          </a:xfrm>
          <a:prstGeom prst="rect">
            <a:avLst/>
          </a:prstGeom>
          <a:solidFill>
            <a:srgbClr val="C0504D">
              <a:alpha val="88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128 - Seminar f. Genossenschaftswesen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2452717-2F39-8BEE-F77C-4EA928E80B60}"/>
              </a:ext>
            </a:extLst>
          </p:cNvPr>
          <p:cNvSpPr/>
          <p:nvPr/>
        </p:nvSpPr>
        <p:spPr>
          <a:xfrm>
            <a:off x="6906815" y="4622783"/>
            <a:ext cx="605633" cy="192868"/>
          </a:xfrm>
          <a:prstGeom prst="rect">
            <a:avLst/>
          </a:prstGeom>
          <a:solidFill>
            <a:srgbClr val="DB33AB">
              <a:alpha val="87843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120 </a:t>
            </a:r>
            <a:r>
              <a:rPr lang="de-DE" sz="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Sozialpolitk</a:t>
            </a:r>
            <a:endParaRPr lang="de-DE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173F388-F728-5012-F669-442539E2FCA0}"/>
              </a:ext>
            </a:extLst>
          </p:cNvPr>
          <p:cNvSpPr/>
          <p:nvPr/>
        </p:nvSpPr>
        <p:spPr>
          <a:xfrm>
            <a:off x="6446087" y="4618323"/>
            <a:ext cx="435135" cy="192867"/>
          </a:xfrm>
          <a:prstGeom prst="rect">
            <a:avLst/>
          </a:prstGeom>
          <a:solidFill>
            <a:srgbClr val="C0504D">
              <a:alpha val="88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Sigel 128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FBAD129-58E5-6178-6BD6-DBA9000EAD14}"/>
              </a:ext>
            </a:extLst>
          </p:cNvPr>
          <p:cNvSpPr/>
          <p:nvPr/>
        </p:nvSpPr>
        <p:spPr>
          <a:xfrm>
            <a:off x="6447359" y="4417352"/>
            <a:ext cx="1457933" cy="179495"/>
          </a:xfrm>
          <a:prstGeom prst="rect">
            <a:avLst/>
          </a:prstGeom>
          <a:solidFill>
            <a:srgbClr val="4F81BD">
              <a:alpha val="8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103 - Seminar f. Finanzwissenschaft</a:t>
            </a:r>
            <a:endParaRPr lang="de-DE" sz="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D54F3BB-F047-E4F2-F87F-B45DFE2AFDCB}"/>
              </a:ext>
            </a:extLst>
          </p:cNvPr>
          <p:cNvSpPr/>
          <p:nvPr/>
        </p:nvSpPr>
        <p:spPr>
          <a:xfrm>
            <a:off x="7532482" y="4606462"/>
            <a:ext cx="373823" cy="206249"/>
          </a:xfrm>
          <a:prstGeom prst="rect">
            <a:avLst/>
          </a:prstGeom>
          <a:solidFill>
            <a:srgbClr val="4F81BD">
              <a:alpha val="8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103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4070BBDF-C599-4E59-4A75-7D2B20DCFF2F}"/>
              </a:ext>
            </a:extLst>
          </p:cNvPr>
          <p:cNvSpPr/>
          <p:nvPr/>
        </p:nvSpPr>
        <p:spPr>
          <a:xfrm>
            <a:off x="6441823" y="4153295"/>
            <a:ext cx="1457933" cy="179495"/>
          </a:xfrm>
          <a:prstGeom prst="rect">
            <a:avLst/>
          </a:prstGeom>
          <a:solidFill>
            <a:srgbClr val="4F81BD">
              <a:alpha val="8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103 - Seminar f. Finanzwissenschaft</a:t>
            </a:r>
            <a:endParaRPr lang="de-DE" sz="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15EA54-87BC-2CB6-E942-E28EAD2FF9A5}"/>
              </a:ext>
            </a:extLst>
          </p:cNvPr>
          <p:cNvSpPr/>
          <p:nvPr/>
        </p:nvSpPr>
        <p:spPr>
          <a:xfrm>
            <a:off x="7345799" y="3968594"/>
            <a:ext cx="552677" cy="169451"/>
          </a:xfrm>
          <a:prstGeom prst="rect">
            <a:avLst/>
          </a:prstGeom>
          <a:solidFill>
            <a:srgbClr val="4F81BD">
              <a:alpha val="8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103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A50F9EF2-A8B9-E8DB-4C98-3170B357C8A1}"/>
              </a:ext>
            </a:extLst>
          </p:cNvPr>
          <p:cNvSpPr/>
          <p:nvPr/>
        </p:nvSpPr>
        <p:spPr>
          <a:xfrm>
            <a:off x="6438939" y="3975807"/>
            <a:ext cx="885182" cy="152287"/>
          </a:xfrm>
          <a:prstGeom prst="rect">
            <a:avLst/>
          </a:prstGeom>
          <a:solidFill>
            <a:schemeClr val="accent6">
              <a:lumMod val="60000"/>
              <a:lumOff val="40000"/>
              <a:alpha val="89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104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377ECAD7-7B1B-5D1E-9068-8FF258D526DC}"/>
              </a:ext>
            </a:extLst>
          </p:cNvPr>
          <p:cNvSpPr/>
          <p:nvPr/>
        </p:nvSpPr>
        <p:spPr>
          <a:xfrm>
            <a:off x="6437212" y="3716151"/>
            <a:ext cx="911321" cy="173557"/>
          </a:xfrm>
          <a:prstGeom prst="rect">
            <a:avLst/>
          </a:prstGeom>
          <a:solidFill>
            <a:schemeClr val="accent6">
              <a:lumMod val="60000"/>
              <a:lumOff val="40000"/>
              <a:alpha val="89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104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177BDDBE-195F-0F4A-7E39-622FABE0ECB1}"/>
              </a:ext>
            </a:extLst>
          </p:cNvPr>
          <p:cNvSpPr/>
          <p:nvPr/>
        </p:nvSpPr>
        <p:spPr>
          <a:xfrm>
            <a:off x="9536886" y="4207083"/>
            <a:ext cx="383145" cy="234824"/>
          </a:xfrm>
          <a:prstGeom prst="rect">
            <a:avLst/>
          </a:prstGeom>
          <a:solidFill>
            <a:srgbClr val="FF0000">
              <a:alpha val="89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121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6E5EA4B-D402-B336-CEAF-A600090FDFF6}"/>
              </a:ext>
            </a:extLst>
          </p:cNvPr>
          <p:cNvSpPr/>
          <p:nvPr/>
        </p:nvSpPr>
        <p:spPr>
          <a:xfrm>
            <a:off x="10619114" y="3725062"/>
            <a:ext cx="379140" cy="250041"/>
          </a:xfrm>
          <a:prstGeom prst="rect">
            <a:avLst/>
          </a:prstGeom>
          <a:solidFill>
            <a:schemeClr val="accent4">
              <a:lumMod val="75000"/>
              <a:alpha val="89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106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F0AC047D-0BC9-E0ED-C6C6-04F1552B336F}"/>
              </a:ext>
            </a:extLst>
          </p:cNvPr>
          <p:cNvSpPr/>
          <p:nvPr/>
        </p:nvSpPr>
        <p:spPr>
          <a:xfrm>
            <a:off x="9892646" y="3722071"/>
            <a:ext cx="709934" cy="250041"/>
          </a:xfrm>
          <a:prstGeom prst="rect">
            <a:avLst/>
          </a:prstGeom>
          <a:solidFill>
            <a:srgbClr val="4BACC6">
              <a:alpha val="89000"/>
            </a:srgb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157 </a:t>
            </a:r>
            <a:r>
              <a:rPr lang="de-DE" sz="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Prof.Hansmeyer</a:t>
            </a:r>
            <a:endParaRPr lang="de-DE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66E9A4F-10CC-929C-35C7-CA0B65C6B499}"/>
              </a:ext>
            </a:extLst>
          </p:cNvPr>
          <p:cNvSpPr/>
          <p:nvPr/>
        </p:nvSpPr>
        <p:spPr>
          <a:xfrm>
            <a:off x="9432102" y="3652284"/>
            <a:ext cx="78095" cy="1538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6C2B0465-2C64-65D1-F29E-766E69BDCFC5}"/>
              </a:ext>
            </a:extLst>
          </p:cNvPr>
          <p:cNvSpPr/>
          <p:nvPr/>
        </p:nvSpPr>
        <p:spPr>
          <a:xfrm>
            <a:off x="10375322" y="4036866"/>
            <a:ext cx="610865" cy="161733"/>
          </a:xfrm>
          <a:prstGeom prst="rect">
            <a:avLst/>
          </a:prstGeom>
          <a:solidFill>
            <a:srgbClr val="00B0F0">
              <a:alpha val="9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113 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1FB0594D-0C74-6966-35A5-615ADABA510F}"/>
              </a:ext>
            </a:extLst>
          </p:cNvPr>
          <p:cNvSpPr/>
          <p:nvPr/>
        </p:nvSpPr>
        <p:spPr>
          <a:xfrm>
            <a:off x="9524219" y="4039575"/>
            <a:ext cx="824342" cy="138402"/>
          </a:xfrm>
          <a:prstGeom prst="rect">
            <a:avLst/>
          </a:prstGeom>
          <a:solidFill>
            <a:srgbClr val="4BACC6">
              <a:alpha val="89000"/>
            </a:srgb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157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B95D343-BDE6-895A-5AA8-3958FD3A5646}"/>
              </a:ext>
            </a:extLst>
          </p:cNvPr>
          <p:cNvSpPr/>
          <p:nvPr/>
        </p:nvSpPr>
        <p:spPr>
          <a:xfrm rot="16200000">
            <a:off x="10132195" y="4440286"/>
            <a:ext cx="225462" cy="1538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455AFB2B-087D-1DCD-C681-9EE0706C49FE}"/>
              </a:ext>
            </a:extLst>
          </p:cNvPr>
          <p:cNvSpPr/>
          <p:nvPr/>
        </p:nvSpPr>
        <p:spPr>
          <a:xfrm>
            <a:off x="9529105" y="3718442"/>
            <a:ext cx="379140" cy="255576"/>
          </a:xfrm>
          <a:prstGeom prst="rect">
            <a:avLst/>
          </a:prstGeom>
          <a:solidFill>
            <a:srgbClr val="4BACC6">
              <a:alpha val="89000"/>
            </a:srgb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157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E84C5A2-D661-6C5C-4EC1-DFB510EFEA2C}"/>
              </a:ext>
            </a:extLst>
          </p:cNvPr>
          <p:cNvSpPr/>
          <p:nvPr/>
        </p:nvSpPr>
        <p:spPr>
          <a:xfrm rot="5400000">
            <a:off x="9669979" y="5312725"/>
            <a:ext cx="341351" cy="2437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BB106EE-ABDC-6439-25B2-4ECE9ADD0097}"/>
              </a:ext>
            </a:extLst>
          </p:cNvPr>
          <p:cNvSpPr/>
          <p:nvPr/>
        </p:nvSpPr>
        <p:spPr>
          <a:xfrm rot="5400000">
            <a:off x="10221460" y="5314076"/>
            <a:ext cx="335137" cy="2437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04" name="Rechteck 103"/>
          <p:cNvSpPr/>
          <p:nvPr/>
        </p:nvSpPr>
        <p:spPr>
          <a:xfrm rot="5400000">
            <a:off x="10712899" y="5304795"/>
            <a:ext cx="335137" cy="24378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kumimoji="0" lang="de-DE" sz="800" b="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FEC49ED4-0370-BDAF-6F16-A28C0EE86CC9}"/>
              </a:ext>
            </a:extLst>
          </p:cNvPr>
          <p:cNvSpPr/>
          <p:nvPr/>
        </p:nvSpPr>
        <p:spPr>
          <a:xfrm>
            <a:off x="9001693" y="4319990"/>
            <a:ext cx="422834" cy="853262"/>
          </a:xfrm>
          <a:prstGeom prst="round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de-DE" sz="800" b="1" dirty="0">
                <a:solidFill>
                  <a:schemeClr val="tx1"/>
                </a:solidFill>
              </a:rPr>
              <a:t>BOOKS TO GO</a:t>
            </a:r>
          </a:p>
        </p:txBody>
      </p:sp>
      <p:pic>
        <p:nvPicPr>
          <p:cNvPr id="74" name="Grafik 73" descr="Topfblumen Silhouette">
            <a:extLst>
              <a:ext uri="{FF2B5EF4-FFF2-40B4-BE49-F238E27FC236}">
                <a16:creationId xmlns:a16="http://schemas.microsoft.com/office/drawing/2014/main" id="{70E3E726-0630-6C6F-BAE8-E20353AB87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73522" y="4324813"/>
            <a:ext cx="295295" cy="295295"/>
          </a:xfrm>
          <a:prstGeom prst="rect">
            <a:avLst/>
          </a:prstGeom>
        </p:spPr>
      </p:pic>
      <p:pic>
        <p:nvPicPr>
          <p:cNvPr id="87" name="Grafik 86" descr="Sukkulente Silhouette">
            <a:extLst>
              <a:ext uri="{FF2B5EF4-FFF2-40B4-BE49-F238E27FC236}">
                <a16:creationId xmlns:a16="http://schemas.microsoft.com/office/drawing/2014/main" id="{5EB0626B-C532-B704-DCDF-ED4FC969C27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91305" y="4890187"/>
            <a:ext cx="280587" cy="280587"/>
          </a:xfrm>
          <a:prstGeom prst="rect">
            <a:avLst/>
          </a:prstGeom>
        </p:spPr>
      </p:pic>
      <p:pic>
        <p:nvPicPr>
          <p:cNvPr id="116" name="Grafik 115" descr="Topfblumen Silhouette">
            <a:extLst>
              <a:ext uri="{FF2B5EF4-FFF2-40B4-BE49-F238E27FC236}">
                <a16:creationId xmlns:a16="http://schemas.microsoft.com/office/drawing/2014/main" id="{1009CDC1-AFCA-7422-7483-864BFF6A6F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78715" y="4886964"/>
            <a:ext cx="295295" cy="295295"/>
          </a:xfrm>
          <a:prstGeom prst="rect">
            <a:avLst/>
          </a:prstGeom>
        </p:spPr>
      </p:pic>
      <p:pic>
        <p:nvPicPr>
          <p:cNvPr id="117" name="Grafik 116" descr="Sukkulente Silhouette">
            <a:extLst>
              <a:ext uri="{FF2B5EF4-FFF2-40B4-BE49-F238E27FC236}">
                <a16:creationId xmlns:a16="http://schemas.microsoft.com/office/drawing/2014/main" id="{54AD6D31-3DE8-DE61-0A9C-5EAE419DCAB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79917" y="4332074"/>
            <a:ext cx="280587" cy="2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1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hteck 2053"/>
          <p:cNvSpPr/>
          <p:nvPr/>
        </p:nvSpPr>
        <p:spPr>
          <a:xfrm>
            <a:off x="2545731" y="4226671"/>
            <a:ext cx="1568290" cy="262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hteck 134"/>
          <p:cNvSpPr/>
          <p:nvPr/>
        </p:nvSpPr>
        <p:spPr>
          <a:xfrm>
            <a:off x="9491108" y="2161388"/>
            <a:ext cx="1912801" cy="3171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Rechteck 135"/>
          <p:cNvSpPr/>
          <p:nvPr/>
        </p:nvSpPr>
        <p:spPr>
          <a:xfrm>
            <a:off x="11107118" y="2472526"/>
            <a:ext cx="296791" cy="9459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8442536" y="3853509"/>
            <a:ext cx="1895557" cy="378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8" t="6750" b="16067"/>
          <a:stretch/>
        </p:blipFill>
        <p:spPr bwMode="auto">
          <a:xfrm>
            <a:off x="837170" y="428870"/>
            <a:ext cx="11171983" cy="641656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1" name="Rechteck 40"/>
          <p:cNvSpPr/>
          <p:nvPr/>
        </p:nvSpPr>
        <p:spPr>
          <a:xfrm rot="16200000">
            <a:off x="8146713" y="1501210"/>
            <a:ext cx="576690" cy="3229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2" name="Rechteck 41"/>
          <p:cNvSpPr/>
          <p:nvPr/>
        </p:nvSpPr>
        <p:spPr>
          <a:xfrm rot="16200000">
            <a:off x="8772783" y="1506118"/>
            <a:ext cx="576690" cy="3229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3" name="Rechteck 42"/>
          <p:cNvSpPr/>
          <p:nvPr/>
        </p:nvSpPr>
        <p:spPr>
          <a:xfrm rot="16200000">
            <a:off x="9329143" y="1501210"/>
            <a:ext cx="576690" cy="3229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4" name="Rechteck 43"/>
          <p:cNvSpPr/>
          <p:nvPr/>
        </p:nvSpPr>
        <p:spPr>
          <a:xfrm rot="16200000">
            <a:off x="9991561" y="1501210"/>
            <a:ext cx="576690" cy="3229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5" name="Rechteck 44"/>
          <p:cNvSpPr/>
          <p:nvPr/>
        </p:nvSpPr>
        <p:spPr>
          <a:xfrm rot="16200000">
            <a:off x="10600952" y="1501210"/>
            <a:ext cx="576690" cy="322953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6" name="Rechteck 45"/>
          <p:cNvSpPr/>
          <p:nvPr/>
        </p:nvSpPr>
        <p:spPr>
          <a:xfrm rot="16200000">
            <a:off x="7234289" y="918282"/>
            <a:ext cx="732731" cy="337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7" name="Rechteck 46"/>
          <p:cNvSpPr/>
          <p:nvPr/>
        </p:nvSpPr>
        <p:spPr>
          <a:xfrm rot="16200000">
            <a:off x="6570606" y="918281"/>
            <a:ext cx="732731" cy="337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48" name="Rechteck 47"/>
          <p:cNvSpPr/>
          <p:nvPr/>
        </p:nvSpPr>
        <p:spPr>
          <a:xfrm rot="16200000">
            <a:off x="6012964" y="918279"/>
            <a:ext cx="732731" cy="337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65" name="Rechteck 64"/>
          <p:cNvSpPr/>
          <p:nvPr/>
        </p:nvSpPr>
        <p:spPr>
          <a:xfrm>
            <a:off x="1532913" y="1713509"/>
            <a:ext cx="135418" cy="16323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38022" y="5267691"/>
            <a:ext cx="8352970" cy="15554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515832" y="3573502"/>
            <a:ext cx="1323565" cy="1736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8106363" y="436402"/>
            <a:ext cx="3848418" cy="7764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1534513" y="1210402"/>
            <a:ext cx="420267" cy="2277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1426" y="440641"/>
            <a:ext cx="486745" cy="2524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839367" y="4406158"/>
            <a:ext cx="1502012" cy="2426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215630" y="437923"/>
            <a:ext cx="1368849" cy="2171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11623537" y="3262669"/>
            <a:ext cx="243261" cy="414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2581289" y="5149556"/>
            <a:ext cx="900453" cy="16795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9290691" y="2763818"/>
            <a:ext cx="190595" cy="261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2595812" y="4373258"/>
            <a:ext cx="7754728" cy="795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 rot="16200000">
            <a:off x="5343058" y="4765710"/>
            <a:ext cx="427223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</a:p>
        </p:txBody>
      </p:sp>
      <p:sp>
        <p:nvSpPr>
          <p:cNvPr id="85" name="Rechteck 84"/>
          <p:cNvSpPr/>
          <p:nvPr/>
        </p:nvSpPr>
        <p:spPr>
          <a:xfrm rot="16200000">
            <a:off x="9219344" y="4772004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</a:p>
        </p:txBody>
      </p:sp>
      <p:sp>
        <p:nvSpPr>
          <p:cNvPr id="87" name="Rechteck 86"/>
          <p:cNvSpPr/>
          <p:nvPr/>
        </p:nvSpPr>
        <p:spPr>
          <a:xfrm rot="16200000">
            <a:off x="8658708" y="4772004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</a:p>
        </p:txBody>
      </p:sp>
      <p:sp>
        <p:nvSpPr>
          <p:cNvPr id="88" name="Rechteck 87"/>
          <p:cNvSpPr/>
          <p:nvPr/>
        </p:nvSpPr>
        <p:spPr>
          <a:xfrm rot="16200000">
            <a:off x="8113859" y="4772004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hteck 88"/>
          <p:cNvSpPr/>
          <p:nvPr/>
        </p:nvSpPr>
        <p:spPr>
          <a:xfrm rot="16200000">
            <a:off x="7560116" y="4770027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hteck 89"/>
          <p:cNvSpPr/>
          <p:nvPr/>
        </p:nvSpPr>
        <p:spPr>
          <a:xfrm rot="16200000">
            <a:off x="6988446" y="4772004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hteck 90"/>
          <p:cNvSpPr/>
          <p:nvPr/>
        </p:nvSpPr>
        <p:spPr>
          <a:xfrm rot="16200000">
            <a:off x="6438749" y="4763063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hteck 92"/>
          <p:cNvSpPr/>
          <p:nvPr/>
        </p:nvSpPr>
        <p:spPr>
          <a:xfrm rot="16200000">
            <a:off x="4182633" y="4763063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94" name="Rechteck 93"/>
          <p:cNvSpPr/>
          <p:nvPr/>
        </p:nvSpPr>
        <p:spPr>
          <a:xfrm rot="16200000">
            <a:off x="4750761" y="4767197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</a:p>
        </p:txBody>
      </p:sp>
      <p:sp>
        <p:nvSpPr>
          <p:cNvPr id="95" name="Rechteck 94"/>
          <p:cNvSpPr/>
          <p:nvPr/>
        </p:nvSpPr>
        <p:spPr>
          <a:xfrm rot="16200000">
            <a:off x="3654045" y="4770027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hteck 95"/>
          <p:cNvSpPr/>
          <p:nvPr/>
        </p:nvSpPr>
        <p:spPr>
          <a:xfrm rot="16200000">
            <a:off x="5885816" y="4770027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</a:p>
        </p:txBody>
      </p:sp>
      <p:sp>
        <p:nvSpPr>
          <p:cNvPr id="97" name="Rechteck 96"/>
          <p:cNvSpPr/>
          <p:nvPr/>
        </p:nvSpPr>
        <p:spPr>
          <a:xfrm>
            <a:off x="2868267" y="5221512"/>
            <a:ext cx="551450" cy="2048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57      58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hteck 113"/>
          <p:cNvSpPr/>
          <p:nvPr/>
        </p:nvSpPr>
        <p:spPr>
          <a:xfrm>
            <a:off x="5730252" y="568095"/>
            <a:ext cx="2250846" cy="11919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7870294" y="1381264"/>
            <a:ext cx="3551454" cy="792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hteck 121"/>
          <p:cNvSpPr/>
          <p:nvPr/>
        </p:nvSpPr>
        <p:spPr>
          <a:xfrm rot="5400000">
            <a:off x="10262991" y="1542108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hteck 122"/>
          <p:cNvSpPr/>
          <p:nvPr/>
        </p:nvSpPr>
        <p:spPr>
          <a:xfrm rot="5400000">
            <a:off x="10816361" y="1532471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hteck 123"/>
          <p:cNvSpPr/>
          <p:nvPr/>
        </p:nvSpPr>
        <p:spPr>
          <a:xfrm rot="5400000">
            <a:off x="9690665" y="1542411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hteck 124"/>
          <p:cNvSpPr/>
          <p:nvPr/>
        </p:nvSpPr>
        <p:spPr>
          <a:xfrm rot="5400000">
            <a:off x="9095764" y="1542108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hteck 125"/>
          <p:cNvSpPr/>
          <p:nvPr/>
        </p:nvSpPr>
        <p:spPr>
          <a:xfrm rot="5400000">
            <a:off x="8539379" y="1532471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hteck 137"/>
          <p:cNvSpPr/>
          <p:nvPr/>
        </p:nvSpPr>
        <p:spPr>
          <a:xfrm>
            <a:off x="8000827" y="2707865"/>
            <a:ext cx="1376116" cy="254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Rechteck 138"/>
          <p:cNvSpPr/>
          <p:nvPr/>
        </p:nvSpPr>
        <p:spPr>
          <a:xfrm>
            <a:off x="1571542" y="3800577"/>
            <a:ext cx="4289901" cy="461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chteck 142"/>
          <p:cNvSpPr/>
          <p:nvPr/>
        </p:nvSpPr>
        <p:spPr>
          <a:xfrm>
            <a:off x="9358233" y="2029451"/>
            <a:ext cx="2050439" cy="413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hteck 143"/>
          <p:cNvSpPr/>
          <p:nvPr/>
        </p:nvSpPr>
        <p:spPr>
          <a:xfrm>
            <a:off x="11121011" y="2349438"/>
            <a:ext cx="291211" cy="1044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9481858" y="3309517"/>
            <a:ext cx="891885" cy="934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echteck 145"/>
          <p:cNvSpPr/>
          <p:nvPr/>
        </p:nvSpPr>
        <p:spPr>
          <a:xfrm>
            <a:off x="5913499" y="3819957"/>
            <a:ext cx="1226591" cy="813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hteck 98"/>
          <p:cNvSpPr/>
          <p:nvPr/>
        </p:nvSpPr>
        <p:spPr>
          <a:xfrm>
            <a:off x="3846163" y="1902957"/>
            <a:ext cx="262409" cy="887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hteck 99"/>
          <p:cNvSpPr/>
          <p:nvPr/>
        </p:nvSpPr>
        <p:spPr>
          <a:xfrm>
            <a:off x="4098521" y="2705576"/>
            <a:ext cx="1154985" cy="123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hteck 105"/>
          <p:cNvSpPr/>
          <p:nvPr/>
        </p:nvSpPr>
        <p:spPr>
          <a:xfrm>
            <a:off x="2565902" y="3802315"/>
            <a:ext cx="1528684" cy="691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hteck 106"/>
          <p:cNvSpPr/>
          <p:nvPr/>
        </p:nvSpPr>
        <p:spPr>
          <a:xfrm>
            <a:off x="9364513" y="3846622"/>
            <a:ext cx="981385" cy="691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7870987" y="3121406"/>
            <a:ext cx="139054" cy="7562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8009990" y="3831512"/>
            <a:ext cx="1464063" cy="4075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 rot="16200000">
            <a:off x="9738659" y="4768146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echteck 130"/>
          <p:cNvSpPr/>
          <p:nvPr/>
        </p:nvSpPr>
        <p:spPr>
          <a:xfrm>
            <a:off x="9813762" y="4262490"/>
            <a:ext cx="462648" cy="1879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hteck 131"/>
          <p:cNvSpPr/>
          <p:nvPr/>
        </p:nvSpPr>
        <p:spPr>
          <a:xfrm>
            <a:off x="9359240" y="2310434"/>
            <a:ext cx="126810" cy="378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hteck 132"/>
          <p:cNvSpPr/>
          <p:nvPr/>
        </p:nvSpPr>
        <p:spPr>
          <a:xfrm rot="5400000">
            <a:off x="5220148" y="2198762"/>
            <a:ext cx="1146702" cy="123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hteck 133"/>
          <p:cNvSpPr/>
          <p:nvPr/>
        </p:nvSpPr>
        <p:spPr>
          <a:xfrm>
            <a:off x="5796663" y="3066844"/>
            <a:ext cx="48262" cy="560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33320" y="3067866"/>
            <a:ext cx="679305" cy="1187653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</p:txBody>
      </p:sp>
      <p:sp>
        <p:nvSpPr>
          <p:cNvPr id="108" name="Rechteck 107"/>
          <p:cNvSpPr/>
          <p:nvPr/>
        </p:nvSpPr>
        <p:spPr>
          <a:xfrm>
            <a:off x="9822122" y="3487408"/>
            <a:ext cx="462648" cy="1879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127" name="Rechteck 126"/>
          <p:cNvSpPr/>
          <p:nvPr/>
        </p:nvSpPr>
        <p:spPr>
          <a:xfrm>
            <a:off x="9817915" y="3877021"/>
            <a:ext cx="462648" cy="1879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7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700" kern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5887677" y="2913223"/>
            <a:ext cx="3474087" cy="1068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Abgerundetes Rechteck 108"/>
          <p:cNvSpPr/>
          <p:nvPr/>
        </p:nvSpPr>
        <p:spPr>
          <a:xfrm>
            <a:off x="8623505" y="3494186"/>
            <a:ext cx="753438" cy="75343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Cube</a:t>
            </a:r>
          </a:p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algn="ctr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seats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0" name="Abgerundetes Rechteck 129"/>
          <p:cNvSpPr/>
          <p:nvPr/>
        </p:nvSpPr>
        <p:spPr>
          <a:xfrm>
            <a:off x="7852503" y="3497930"/>
            <a:ext cx="753438" cy="75343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Cube</a:t>
            </a:r>
          </a:p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seats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0" name="Abgerundetes Rechteck 139"/>
          <p:cNvSpPr/>
          <p:nvPr/>
        </p:nvSpPr>
        <p:spPr>
          <a:xfrm>
            <a:off x="7079841" y="3497930"/>
            <a:ext cx="753438" cy="753438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Cube</a:t>
            </a:r>
          </a:p>
          <a:p>
            <a:pPr algn="ctr"/>
            <a:r>
              <a:rPr lang="de-DE" sz="105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(4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seats</a:t>
            </a:r>
            <a:r>
              <a:rPr lang="de-DE" sz="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54" name="Grafik 153" descr="Download free photo of No symbol,prohibition,sign,prohibited,symbol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385" y="786663"/>
            <a:ext cx="178364" cy="178364"/>
          </a:xfrm>
          <a:prstGeom prst="rect">
            <a:avLst/>
          </a:prstGeom>
        </p:spPr>
      </p:pic>
      <p:pic>
        <p:nvPicPr>
          <p:cNvPr id="155" name="Grafik 154" descr="Download free photo of No symbol,prohibition,sign,prohibited,symbol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91" y="1187920"/>
            <a:ext cx="178364" cy="178364"/>
          </a:xfrm>
          <a:prstGeom prst="rect">
            <a:avLst/>
          </a:prstGeom>
        </p:spPr>
      </p:pic>
      <p:pic>
        <p:nvPicPr>
          <p:cNvPr id="156" name="Grafik 155" descr="Download free photo of No symbol,prohibition,sign,prohibited,symbol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805" y="786663"/>
            <a:ext cx="178364" cy="178364"/>
          </a:xfrm>
          <a:prstGeom prst="rect">
            <a:avLst/>
          </a:prstGeom>
        </p:spPr>
      </p:pic>
      <p:pic>
        <p:nvPicPr>
          <p:cNvPr id="157" name="Grafik 156" descr="Download free photo of No symbol,prohibition,sign,prohibited,symbol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415" y="1193761"/>
            <a:ext cx="178364" cy="178364"/>
          </a:xfrm>
          <a:prstGeom prst="rect">
            <a:avLst/>
          </a:prstGeom>
        </p:spPr>
      </p:pic>
      <p:grpSp>
        <p:nvGrpSpPr>
          <p:cNvPr id="7" name="Gruppieren 6"/>
          <p:cNvGrpSpPr/>
          <p:nvPr/>
        </p:nvGrpSpPr>
        <p:grpSpPr>
          <a:xfrm>
            <a:off x="1508114" y="571427"/>
            <a:ext cx="2605908" cy="1350424"/>
            <a:chOff x="1164086" y="1143070"/>
            <a:chExt cx="2605908" cy="1350424"/>
          </a:xfrm>
        </p:grpSpPr>
        <p:sp>
          <p:nvSpPr>
            <p:cNvPr id="103" name="Rechteck 102"/>
            <p:cNvSpPr/>
            <p:nvPr/>
          </p:nvSpPr>
          <p:spPr>
            <a:xfrm>
              <a:off x="1164086" y="1143070"/>
              <a:ext cx="2605908" cy="13504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Rechteck 157"/>
            <p:cNvSpPr/>
            <p:nvPr/>
          </p:nvSpPr>
          <p:spPr>
            <a:xfrm rot="16200000">
              <a:off x="2909596" y="1733694"/>
              <a:ext cx="436356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72</a:t>
              </a:r>
            </a:p>
          </p:txBody>
        </p:sp>
        <p:sp>
          <p:nvSpPr>
            <p:cNvPr id="159" name="Rechteck 158"/>
            <p:cNvSpPr/>
            <p:nvPr/>
          </p:nvSpPr>
          <p:spPr>
            <a:xfrm rot="16200000">
              <a:off x="2909595" y="1273541"/>
              <a:ext cx="436356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none" strike="noStrike" kern="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73</a:t>
              </a:r>
              <a:endPara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Rechteck 159"/>
            <p:cNvSpPr/>
            <p:nvPr/>
          </p:nvSpPr>
          <p:spPr>
            <a:xfrm rot="5400000">
              <a:off x="1513848" y="1266405"/>
              <a:ext cx="436356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sng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</a:p>
          </p:txBody>
        </p:sp>
        <p:sp>
          <p:nvSpPr>
            <p:cNvPr id="161" name="Rechteck 160"/>
            <p:cNvSpPr/>
            <p:nvPr/>
          </p:nvSpPr>
          <p:spPr>
            <a:xfrm rot="16200000">
              <a:off x="1830510" y="1266406"/>
              <a:ext cx="436356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sng" strike="noStrike" kern="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69</a:t>
              </a:r>
              <a:endParaRPr kumimoji="0" lang="de-DE" sz="700" b="0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Rechteck 161"/>
            <p:cNvSpPr/>
            <p:nvPr/>
          </p:nvSpPr>
          <p:spPr>
            <a:xfrm rot="5400000">
              <a:off x="1506739" y="1733320"/>
              <a:ext cx="450571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none" strike="noStrike" kern="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67</a:t>
              </a:r>
              <a:endPara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Rechteck 162"/>
            <p:cNvSpPr/>
            <p:nvPr/>
          </p:nvSpPr>
          <p:spPr>
            <a:xfrm rot="16200000">
              <a:off x="1823659" y="1732692"/>
              <a:ext cx="451828" cy="286151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700" b="0" i="0" u="sng" strike="noStrike" kern="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68</a:t>
              </a:r>
              <a:endParaRPr kumimoji="0" lang="de-DE" sz="700" b="0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1" name="Rechteck 180"/>
          <p:cNvSpPr/>
          <p:nvPr/>
        </p:nvSpPr>
        <p:spPr>
          <a:xfrm rot="5400000">
            <a:off x="6056689" y="699958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</a:p>
        </p:txBody>
      </p:sp>
      <p:sp>
        <p:nvSpPr>
          <p:cNvPr id="182" name="Rechteck 181"/>
          <p:cNvSpPr/>
          <p:nvPr/>
        </p:nvSpPr>
        <p:spPr>
          <a:xfrm rot="5400000">
            <a:off x="6057918" y="1148507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hteck 182"/>
          <p:cNvSpPr/>
          <p:nvPr/>
        </p:nvSpPr>
        <p:spPr>
          <a:xfrm rot="16200000">
            <a:off x="6362568" y="700640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hteck 183"/>
          <p:cNvSpPr/>
          <p:nvPr/>
        </p:nvSpPr>
        <p:spPr>
          <a:xfrm rot="16200000">
            <a:off x="6355155" y="1153198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</a:p>
        </p:txBody>
      </p:sp>
      <p:sp>
        <p:nvSpPr>
          <p:cNvPr id="185" name="Rechteck 184"/>
          <p:cNvSpPr/>
          <p:nvPr/>
        </p:nvSpPr>
        <p:spPr>
          <a:xfrm rot="16200000">
            <a:off x="7478949" y="701898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hteck 185"/>
          <p:cNvSpPr/>
          <p:nvPr/>
        </p:nvSpPr>
        <p:spPr>
          <a:xfrm rot="16200000">
            <a:off x="7471126" y="1158844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8021753" y="2209051"/>
            <a:ext cx="1311152" cy="405315"/>
            <a:chOff x="7677725" y="2780694"/>
            <a:chExt cx="1311152" cy="405315"/>
          </a:xfrm>
        </p:grpSpPr>
        <p:sp>
          <p:nvSpPr>
            <p:cNvPr id="2" name="Rechteck 1"/>
            <p:cNvSpPr/>
            <p:nvPr/>
          </p:nvSpPr>
          <p:spPr>
            <a:xfrm>
              <a:off x="7677725" y="2780694"/>
              <a:ext cx="1311152" cy="39684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Stairs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Gerader Verbinder 17"/>
            <p:cNvCxnSpPr/>
            <p:nvPr/>
          </p:nvCxnSpPr>
          <p:spPr>
            <a:xfrm>
              <a:off x="8725236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Gerader Verbinder 186"/>
            <p:cNvCxnSpPr/>
            <p:nvPr/>
          </p:nvCxnSpPr>
          <p:spPr>
            <a:xfrm>
              <a:off x="8812232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r Verbinder 187"/>
            <p:cNvCxnSpPr/>
            <p:nvPr/>
          </p:nvCxnSpPr>
          <p:spPr>
            <a:xfrm>
              <a:off x="7934124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r Verbinder 188"/>
            <p:cNvCxnSpPr/>
            <p:nvPr/>
          </p:nvCxnSpPr>
          <p:spPr>
            <a:xfrm>
              <a:off x="7762335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r Verbinder 189"/>
            <p:cNvCxnSpPr/>
            <p:nvPr/>
          </p:nvCxnSpPr>
          <p:spPr>
            <a:xfrm>
              <a:off x="8908550" y="2782893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r Verbinder 190"/>
            <p:cNvCxnSpPr/>
            <p:nvPr/>
          </p:nvCxnSpPr>
          <p:spPr>
            <a:xfrm>
              <a:off x="7849505" y="2789161"/>
              <a:ext cx="0" cy="39684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3409C2AD-B2CB-9991-0059-79EFBB75C1E0}"/>
              </a:ext>
            </a:extLst>
          </p:cNvPr>
          <p:cNvSpPr/>
          <p:nvPr/>
        </p:nvSpPr>
        <p:spPr>
          <a:xfrm rot="5400000">
            <a:off x="2946141" y="1162731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2EE71AE-E4D3-473D-9C93-9E292D1FF216}"/>
              </a:ext>
            </a:extLst>
          </p:cNvPr>
          <p:cNvSpPr/>
          <p:nvPr/>
        </p:nvSpPr>
        <p:spPr>
          <a:xfrm rot="5400000">
            <a:off x="2942259" y="698116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2BBECD9-DAC2-79CB-51CD-B864755E0BB3}"/>
              </a:ext>
            </a:extLst>
          </p:cNvPr>
          <p:cNvSpPr/>
          <p:nvPr/>
        </p:nvSpPr>
        <p:spPr>
          <a:xfrm>
            <a:off x="2862807" y="5586864"/>
            <a:ext cx="551450" cy="2048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59      60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E99B552-84A9-B3BF-896F-C2F0B7F96B92}"/>
              </a:ext>
            </a:extLst>
          </p:cNvPr>
          <p:cNvSpPr/>
          <p:nvPr/>
        </p:nvSpPr>
        <p:spPr>
          <a:xfrm>
            <a:off x="2862807" y="5936243"/>
            <a:ext cx="551450" cy="2048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61      62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2887AB3-1F09-AC3E-149A-FEDBA214377D}"/>
              </a:ext>
            </a:extLst>
          </p:cNvPr>
          <p:cNvSpPr/>
          <p:nvPr/>
        </p:nvSpPr>
        <p:spPr>
          <a:xfrm>
            <a:off x="2862807" y="6279364"/>
            <a:ext cx="551450" cy="2048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63      64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01ACFFC-F006-E837-7405-9FC5B3F7CB17}"/>
              </a:ext>
            </a:extLst>
          </p:cNvPr>
          <p:cNvSpPr/>
          <p:nvPr/>
        </p:nvSpPr>
        <p:spPr>
          <a:xfrm>
            <a:off x="3017361" y="6597097"/>
            <a:ext cx="396896" cy="20489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E6E1923-07BF-270D-0854-803C7E525770}"/>
              </a:ext>
            </a:extLst>
          </p:cNvPr>
          <p:cNvSpPr/>
          <p:nvPr/>
        </p:nvSpPr>
        <p:spPr>
          <a:xfrm>
            <a:off x="8549027" y="3152520"/>
            <a:ext cx="605686" cy="15169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50" b="1" kern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N.A.P.</a:t>
            </a:r>
            <a:endParaRPr kumimoji="0" lang="de-DE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32">
            <a:extLst>
              <a:ext uri="{FF2B5EF4-FFF2-40B4-BE49-F238E27FC236}">
                <a16:creationId xmlns:a16="http://schemas.microsoft.com/office/drawing/2014/main" id="{A2E9574D-5402-AAEF-E236-2BB9EBD08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773" y="-27667"/>
            <a:ext cx="5742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WiSo Library - OG 3 </a:t>
            </a:r>
            <a:r>
              <a:rPr lang="de-DE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(3rd </a:t>
            </a:r>
            <a:r>
              <a:rPr lang="de-DE" sz="1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de-DE" sz="1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Grafik 27" descr="Ein Bild, das Vogel, Emblem enthält.&#10;&#10;Automatisch generierte Beschreibung">
            <a:extLst>
              <a:ext uri="{FF2B5EF4-FFF2-40B4-BE49-F238E27FC236}">
                <a16:creationId xmlns:a16="http://schemas.microsoft.com/office/drawing/2014/main" id="{047F6BBB-9B7C-273C-0B93-5BD2B05AD5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72" y="33560"/>
            <a:ext cx="342800" cy="334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C73600D6-DD93-8837-D3D2-DFF6B242175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853618" flipV="1">
            <a:off x="7935676" y="2630229"/>
            <a:ext cx="369833" cy="389788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959940B9-D72D-0914-393E-2F02272A55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8102471" y="2825864"/>
            <a:ext cx="390688" cy="411768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E3E0F01E-CC4A-B4D3-B4F9-0B95303579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98" b="96928" l="9353" r="89568">
                        <a14:foregroundMark x1="60791" y1="95904" x2="60791" y2="95904"/>
                        <a14:foregroundMark x1="57554" y1="90785" x2="57554" y2="90785"/>
                        <a14:foregroundMark x1="60432" y1="79181" x2="60432" y2="79181"/>
                        <a14:foregroundMark x1="60072" y1="74744" x2="60072" y2="74744"/>
                        <a14:foregroundMark x1="58273" y1="69283" x2="58273" y2="69283"/>
                        <a14:foregroundMark x1="56475" y1="66212" x2="56475" y2="66212"/>
                        <a14:foregroundMark x1="55755" y1="61775" x2="55755" y2="61775"/>
                        <a14:foregroundMark x1="56475" y1="57338" x2="56475" y2="57338"/>
                        <a14:foregroundMark x1="57914" y1="53584" x2="57914" y2="53584"/>
                        <a14:foregroundMark x1="54676" y1="50171" x2="54676" y2="50171"/>
                        <a14:foregroundMark x1="55755" y1="46416" x2="55755" y2="46416"/>
                        <a14:foregroundMark x1="61151" y1="43345" x2="61151" y2="43345"/>
                        <a14:foregroundMark x1="62590" y1="38567" x2="62590" y2="38567"/>
                        <a14:foregroundMark x1="68345" y1="33788" x2="68345" y2="33788"/>
                        <a14:foregroundMark x1="75540" y1="30717" x2="75540" y2="30717"/>
                        <a14:foregroundMark x1="77698" y1="27645" x2="77698" y2="27645"/>
                        <a14:foregroundMark x1="81295" y1="25597" x2="81295" y2="25597"/>
                        <a14:foregroundMark x1="84532" y1="23208" x2="84532" y2="23208"/>
                        <a14:foregroundMark x1="88129" y1="20137" x2="88129" y2="20137"/>
                        <a14:foregroundMark x1="82014" y1="20478" x2="82014" y2="20478"/>
                        <a14:foregroundMark x1="76619" y1="23208" x2="76619" y2="23208"/>
                        <a14:foregroundMark x1="71223" y1="26280" x2="71223" y2="26280"/>
                        <a14:foregroundMark x1="67266" y1="28328" x2="67266" y2="28328"/>
                        <a14:foregroundMark x1="66547" y1="28669" x2="66547" y2="28669"/>
                        <a14:foregroundMark x1="65468" y1="24573" x2="65468" y2="24573"/>
                        <a14:foregroundMark x1="64388" y1="31058" x2="64388" y2="31058"/>
                        <a14:foregroundMark x1="61511" y1="33106" x2="61511" y2="33106"/>
                        <a14:foregroundMark x1="59353" y1="28669" x2="59353" y2="28669"/>
                        <a14:foregroundMark x1="58993" y1="26621" x2="58993" y2="26621"/>
                        <a14:foregroundMark x1="56115" y1="37884" x2="56115" y2="37884"/>
                        <a14:foregroundMark x1="51439" y1="42662" x2="51439" y2="42662"/>
                        <a14:foregroundMark x1="53957" y1="36519" x2="53957" y2="36519"/>
                        <a14:foregroundMark x1="53957" y1="30717" x2="53957" y2="30717"/>
                        <a14:foregroundMark x1="50719" y1="25939" x2="50719" y2="25939"/>
                        <a14:foregroundMark x1="50000" y1="23891" x2="50000" y2="23891"/>
                        <a14:foregroundMark x1="48561" y1="31741" x2="48561" y2="31741"/>
                        <a14:foregroundMark x1="45683" y1="37201" x2="45683" y2="37201"/>
                        <a14:foregroundMark x1="41007" y1="39590" x2="41007" y2="39590"/>
                        <a14:foregroundMark x1="37050" y1="43345" x2="37050" y2="43345"/>
                        <a14:foregroundMark x1="33813" y1="47782" x2="33813" y2="47782"/>
                        <a14:foregroundMark x1="31655" y1="52218" x2="31655" y2="52218"/>
                        <a14:foregroundMark x1="30576" y1="57338" x2="30576" y2="57338"/>
                        <a14:foregroundMark x1="30216" y1="62116" x2="30216" y2="62116"/>
                        <a14:foregroundMark x1="26978" y1="64846" x2="26978" y2="64846"/>
                        <a14:foregroundMark x1="24460" y1="67918" x2="24460" y2="67918"/>
                        <a14:foregroundMark x1="21223" y1="71672" x2="21223" y2="71672"/>
                        <a14:foregroundMark x1="19424" y1="77474" x2="19424" y2="77474"/>
                        <a14:foregroundMark x1="16547" y1="84642" x2="16547" y2="84642"/>
                        <a14:foregroundMark x1="37050" y1="83618" x2="37050" y2="83618"/>
                        <a14:foregroundMark x1="38129" y1="76451" x2="38129" y2="76451"/>
                        <a14:foregroundMark x1="43525" y1="59044" x2="43525" y2="59044"/>
                        <a14:foregroundMark x1="51439" y1="44710" x2="51439" y2="44710"/>
                        <a14:foregroundMark x1="48921" y1="46075" x2="48921" y2="46075"/>
                        <a14:foregroundMark x1="45683" y1="51195" x2="45683" y2="51195"/>
                        <a14:foregroundMark x1="41727" y1="61433" x2="41727" y2="61433"/>
                        <a14:foregroundMark x1="43165" y1="57338" x2="43165" y2="57338"/>
                        <a14:foregroundMark x1="44245" y1="55973" x2="44245" y2="55973"/>
                        <a14:foregroundMark x1="69065" y1="27986" x2="69065" y2="27986"/>
                        <a14:foregroundMark x1="41007" y1="65188" x2="41007" y2="65188"/>
                        <a14:foregroundMark x1="38129" y1="72014" x2="38129" y2="72014"/>
                        <a14:foregroundMark x1="38129" y1="75768" x2="38129" y2="75768"/>
                        <a14:foregroundMark x1="40647" y1="69625" x2="40647" y2="69625"/>
                        <a14:foregroundMark x1="37410" y1="80887" x2="37410" y2="80887"/>
                        <a14:foregroundMark x1="36331" y1="86348" x2="36331" y2="86348"/>
                        <a14:foregroundMark x1="34173" y1="90102" x2="34173" y2="90102"/>
                        <a14:foregroundMark x1="32374" y1="92833" x2="32374" y2="92833"/>
                        <a14:foregroundMark x1="30216" y1="96928" x2="30216" y2="9692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3750545" flipV="1">
            <a:off x="7946243" y="2918452"/>
            <a:ext cx="309354" cy="326046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F70CFD62-3020-DF74-0E43-A69EE22A06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878" b="94836" l="669" r="97993">
                        <a14:foregroundMark x1="73579" y1="63850" x2="73579" y2="63850"/>
                        <a14:foregroundMark x1="74916" y1="33333" x2="74916" y2="33333"/>
                        <a14:foregroundMark x1="86957" y1="21596" x2="86957" y2="21596"/>
                        <a14:foregroundMark x1="92642" y1="41315" x2="92642" y2="41315"/>
                        <a14:foregroundMark x1="89632" y1="70423" x2="89967" y2="72300"/>
                        <a14:foregroundMark x1="94983" y1="91080" x2="94983" y2="91080"/>
                        <a14:foregroundMark x1="89967" y1="90610" x2="89967" y2="90610"/>
                        <a14:foregroundMark x1="78595" y1="92019" x2="78595" y2="92019"/>
                        <a14:foregroundMark x1="67224" y1="92958" x2="67224" y2="92958"/>
                        <a14:foregroundMark x1="60201" y1="91080" x2="60201" y2="91080"/>
                        <a14:foregroundMark x1="73579" y1="15962" x2="73579" y2="15962"/>
                        <a14:foregroundMark x1="77258" y1="3756" x2="77258" y2="3756"/>
                        <a14:foregroundMark x1="39799" y1="4225" x2="39799" y2="4225"/>
                        <a14:foregroundMark x1="27759" y1="2817" x2="27759" y2="2817"/>
                        <a14:foregroundMark x1="5686" y1="3286" x2="5686" y2="3286"/>
                        <a14:foregroundMark x1="28428" y1="2817" x2="28428" y2="2817"/>
                        <a14:foregroundMark x1="28094" y1="2817" x2="28094" y2="2817"/>
                        <a14:foregroundMark x1="31438" y1="69014" x2="31438" y2="69014"/>
                        <a14:foregroundMark x1="33445" y1="77934" x2="33445" y2="77934"/>
                        <a14:foregroundMark x1="28094" y1="76526" x2="28094" y2="76526"/>
                        <a14:foregroundMark x1="26087" y1="69014" x2="26087" y2="69014"/>
                        <a14:foregroundMark x1="20067" y1="72770" x2="20067" y2="72770"/>
                        <a14:foregroundMark x1="24749" y1="80751" x2="24749" y2="80751"/>
                        <a14:foregroundMark x1="7692" y1="82160" x2="7692" y2="82160"/>
                        <a14:foregroundMark x1="3679" y1="90610" x2="3679" y2="90610"/>
                        <a14:foregroundMark x1="8696" y1="91549" x2="8696" y2="91549"/>
                        <a14:foregroundMark x1="80936" y1="88732" x2="80936" y2="88732"/>
                        <a14:foregroundMark x1="68562" y1="83099" x2="68562" y2="83099"/>
                        <a14:foregroundMark x1="64883" y1="63850" x2="64883" y2="63850"/>
                        <a14:foregroundMark x1="64548" y1="36150" x2="64548" y2="36150"/>
                        <a14:foregroundMark x1="64548" y1="20188" x2="64548" y2="20188"/>
                        <a14:foregroundMark x1="83612" y1="4225" x2="83612" y2="4225"/>
                        <a14:foregroundMark x1="97993" y1="10798" x2="97993" y2="10798"/>
                        <a14:foregroundMark x1="52174" y1="89202" x2="52174" y2="89202"/>
                        <a14:foregroundMark x1="45485" y1="84977" x2="45485" y2="84977"/>
                        <a14:foregroundMark x1="54515" y1="84977" x2="54515" y2="84977"/>
                        <a14:foregroundMark x1="97993" y1="76056" x2="97993" y2="76056"/>
                        <a14:foregroundMark x1="10033" y1="95305" x2="10033" y2="95305"/>
                        <a14:foregroundMark x1="83612" y1="85915" x2="83612" y2="85915"/>
                        <a14:foregroundMark x1="72910" y1="75117" x2="71906" y2="76056"/>
                        <a14:foregroundMark x1="71906" y1="76526" x2="71906" y2="76526"/>
                        <a14:foregroundMark x1="77926" y1="54460" x2="77926" y2="54460"/>
                        <a14:foregroundMark x1="78595" y1="54460" x2="78595" y2="54460"/>
                        <a14:foregroundMark x1="80268" y1="53991" x2="82943" y2="53991"/>
                        <a14:foregroundMark x1="85284" y1="53991" x2="87291" y2="55869"/>
                        <a14:foregroundMark x1="84950" y1="46948" x2="84950" y2="46948"/>
                        <a14:foregroundMark x1="81271" y1="36620" x2="81271" y2="36620"/>
                        <a14:foregroundMark x1="71572" y1="27700" x2="71572" y2="27700"/>
                        <a14:foregroundMark x1="68896" y1="19249" x2="68896" y2="19249"/>
                        <a14:foregroundMark x1="79933" y1="20188" x2="79933" y2="20188"/>
                        <a14:foregroundMark x1="86288" y1="14085" x2="86288" y2="14085"/>
                        <a14:foregroundMark x1="2007" y1="19718" x2="2007" y2="19718"/>
                        <a14:foregroundMark x1="2007" y1="25352" x2="2007" y2="25352"/>
                        <a14:foregroundMark x1="2007" y1="30986" x2="2007" y2="30986"/>
                        <a14:foregroundMark x1="1338" y1="47887" x2="1338" y2="47887"/>
                        <a14:foregroundMark x1="2007" y1="61972" x2="2007" y2="61972"/>
                        <a14:foregroundMark x1="1003" y1="70423" x2="1003" y2="70423"/>
                        <a14:foregroundMark x1="28763" y1="2347" x2="28763" y2="2347"/>
                        <a14:foregroundMark x1="97993" y1="62911" x2="97993" y2="62911"/>
                        <a14:foregroundMark x1="97659" y1="52582" x2="97659" y2="52582"/>
                        <a14:foregroundMark x1="55184" y1="89202" x2="55184" y2="89202"/>
                        <a14:foregroundMark x1="42140" y1="92958" x2="42140" y2="92958"/>
                        <a14:foregroundMark x1="35786" y1="92488" x2="35786" y2="92488"/>
                        <a14:foregroundMark x1="29766" y1="91549" x2="29766" y2="9154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80366" y="2690154"/>
            <a:ext cx="674347" cy="480388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241A1908-1AE7-A8B0-7645-B481FEEB119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42745" y="1576335"/>
            <a:ext cx="582634" cy="288827"/>
          </a:xfrm>
          <a:prstGeom prst="rect">
            <a:avLst/>
          </a:prstGeom>
        </p:spPr>
      </p:pic>
      <p:sp>
        <p:nvSpPr>
          <p:cNvPr id="32" name="Rechteck 31">
            <a:extLst>
              <a:ext uri="{FF2B5EF4-FFF2-40B4-BE49-F238E27FC236}">
                <a16:creationId xmlns:a16="http://schemas.microsoft.com/office/drawing/2014/main" id="{E402DD36-EF13-EC3D-0A3D-024047D8A696}"/>
              </a:ext>
            </a:extLst>
          </p:cNvPr>
          <p:cNvSpPr/>
          <p:nvPr/>
        </p:nvSpPr>
        <p:spPr>
          <a:xfrm>
            <a:off x="1707367" y="1951032"/>
            <a:ext cx="2096044" cy="1827294"/>
          </a:xfrm>
          <a:prstGeom prst="rect">
            <a:avLst/>
          </a:prstGeom>
          <a:solidFill>
            <a:srgbClr val="FFFF00">
              <a:alpha val="8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125</a:t>
            </a:r>
          </a:p>
          <a:p>
            <a:pPr algn="ctr"/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PoWi-Bibliothek </a:t>
            </a:r>
          </a:p>
          <a:p>
            <a:pPr algn="ctr"/>
            <a:endParaRPr lang="de-DE" sz="11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(Forschungsinstitut für </a:t>
            </a: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Politische Wissenschaft und Europäische Fragen)</a:t>
            </a: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r>
              <a:rPr lang="de-DE" sz="900" u="sng" dirty="0">
                <a:solidFill>
                  <a:schemeClr val="tx1"/>
                </a:solidFill>
              </a:rPr>
              <a:t>Bücher Signaturgruppen 0 - 4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8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F5E681B-4381-15A0-69C1-3B6A9EF18523}"/>
              </a:ext>
            </a:extLst>
          </p:cNvPr>
          <p:cNvSpPr/>
          <p:nvPr/>
        </p:nvSpPr>
        <p:spPr>
          <a:xfrm>
            <a:off x="5886649" y="1611673"/>
            <a:ext cx="1954658" cy="1426369"/>
          </a:xfrm>
          <a:prstGeom prst="rect">
            <a:avLst/>
          </a:prstGeom>
          <a:solidFill>
            <a:srgbClr val="FFFF00">
              <a:alpha val="8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125</a:t>
            </a:r>
          </a:p>
          <a:p>
            <a:pPr algn="ctr"/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PoWi-Bibliothek </a:t>
            </a:r>
          </a:p>
          <a:p>
            <a:pPr algn="ctr"/>
            <a:endParaRPr lang="de-DE" sz="11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(Forschungsinstitut für </a:t>
            </a:r>
          </a:p>
          <a:p>
            <a:pPr algn="ctr"/>
            <a:r>
              <a:rPr lang="de-DE" sz="1100" dirty="0">
                <a:solidFill>
                  <a:schemeClr val="tx1"/>
                </a:solidFill>
              </a:rPr>
              <a:t>Politische Wissenschaft und Europäische Fragen)</a:t>
            </a: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r>
              <a:rPr lang="de-DE" sz="900" u="sng" dirty="0">
                <a:solidFill>
                  <a:schemeClr val="tx1"/>
                </a:solidFill>
              </a:rPr>
              <a:t>Bücher Signaturgruppen 4-9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8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C6AE5D51-2EAB-6511-6DC9-7AC8B7DB0DE5}"/>
              </a:ext>
            </a:extLst>
          </p:cNvPr>
          <p:cNvSpPr/>
          <p:nvPr/>
        </p:nvSpPr>
        <p:spPr>
          <a:xfrm>
            <a:off x="3988150" y="2820109"/>
            <a:ext cx="1808512" cy="1161052"/>
          </a:xfrm>
          <a:prstGeom prst="rect">
            <a:avLst/>
          </a:prstGeom>
          <a:solidFill>
            <a:srgbClr val="FFFF00">
              <a:alpha val="89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1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Sigel 125</a:t>
            </a:r>
          </a:p>
          <a:p>
            <a:pPr algn="ctr"/>
            <a:r>
              <a:rPr lang="de-DE" sz="1100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PoWi-Bibliothek </a:t>
            </a:r>
          </a:p>
          <a:p>
            <a:pPr algn="ctr"/>
            <a:endParaRPr lang="de-DE" sz="5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>
                <a:solidFill>
                  <a:schemeClr val="tx1"/>
                </a:solidFill>
              </a:rPr>
              <a:t>(Forschungsinstitut für </a:t>
            </a:r>
          </a:p>
          <a:p>
            <a:pPr algn="ctr"/>
            <a:r>
              <a:rPr lang="de-DE" sz="800" dirty="0">
                <a:solidFill>
                  <a:schemeClr val="tx1"/>
                </a:solidFill>
              </a:rPr>
              <a:t>Politische Wissenschaft und Europäische Fragen)</a:t>
            </a:r>
          </a:p>
          <a:p>
            <a:pPr algn="ctr"/>
            <a:endParaRPr lang="de-DE" sz="800" dirty="0">
              <a:solidFill>
                <a:schemeClr val="tx1"/>
              </a:solidFill>
            </a:endParaRPr>
          </a:p>
          <a:p>
            <a:pPr algn="ctr"/>
            <a:r>
              <a:rPr lang="de-DE" sz="900" u="sng" dirty="0">
                <a:solidFill>
                  <a:schemeClr val="tx1"/>
                </a:solidFill>
              </a:rPr>
              <a:t>Bücher Signaturgruppen 4-4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800" b="1" dirty="0">
              <a:ln w="0"/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9242DE21-11A1-87D2-534E-9344A9901B22}"/>
              </a:ext>
            </a:extLst>
          </p:cNvPr>
          <p:cNvSpPr/>
          <p:nvPr/>
        </p:nvSpPr>
        <p:spPr>
          <a:xfrm rot="5400000">
            <a:off x="7169772" y="703019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sz="7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0" lang="de-DE" sz="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6C1C8DFE-4B2A-6710-5957-0DC0FC16E3CE}"/>
              </a:ext>
            </a:extLst>
          </p:cNvPr>
          <p:cNvSpPr/>
          <p:nvPr/>
        </p:nvSpPr>
        <p:spPr>
          <a:xfrm rot="5400000">
            <a:off x="7160375" y="1162576"/>
            <a:ext cx="436356" cy="28615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6070BBC4-B213-3D70-B252-4CD5A45FBADE}"/>
              </a:ext>
            </a:extLst>
          </p:cNvPr>
          <p:cNvSpPr/>
          <p:nvPr/>
        </p:nvSpPr>
        <p:spPr>
          <a:xfrm>
            <a:off x="9426224" y="2473010"/>
            <a:ext cx="452687" cy="691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099C332-ECE2-4D04-49AD-D4E3330E9F1F}"/>
              </a:ext>
            </a:extLst>
          </p:cNvPr>
          <p:cNvSpPr/>
          <p:nvPr/>
        </p:nvSpPr>
        <p:spPr>
          <a:xfrm>
            <a:off x="9822122" y="2443298"/>
            <a:ext cx="1276683" cy="901490"/>
          </a:xfrm>
          <a:prstGeom prst="rect">
            <a:avLst/>
          </a:prstGeom>
          <a:solidFill>
            <a:srgbClr val="D7376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/>
              <a:t>Sigel 106</a:t>
            </a:r>
          </a:p>
          <a:p>
            <a:pPr algn="ctr"/>
            <a:r>
              <a:rPr lang="de-DE" sz="1100" b="1" dirty="0"/>
              <a:t>BWL-Bibliothek</a:t>
            </a:r>
            <a:r>
              <a:rPr lang="de-DE" sz="1100" dirty="0"/>
              <a:t> </a:t>
            </a:r>
          </a:p>
          <a:p>
            <a:pPr algn="ctr"/>
            <a:endParaRPr lang="de-DE" sz="800" dirty="0"/>
          </a:p>
          <a:p>
            <a:pPr algn="ctr"/>
            <a:r>
              <a:rPr lang="de-DE" sz="1100" dirty="0"/>
              <a:t>Freihand-Bücher (ab 1990)</a:t>
            </a:r>
          </a:p>
        </p:txBody>
      </p:sp>
    </p:spTree>
    <p:extLst>
      <p:ext uri="{BB962C8B-B14F-4D97-AF65-F5344CB8AC3E}">
        <p14:creationId xmlns:p14="http://schemas.microsoft.com/office/powerpoint/2010/main" val="18902613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Breitbild</PresentationFormat>
  <Paragraphs>174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Larissa-Design</vt:lpstr>
      <vt:lpstr>Larissa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  Margit</dc:creator>
  <cp:lastModifiedBy>Evelyn Alina Mollin</cp:lastModifiedBy>
  <cp:revision>180</cp:revision>
  <cp:lastPrinted>2025-04-02T14:32:11Z</cp:lastPrinted>
  <dcterms:created xsi:type="dcterms:W3CDTF">2014-03-14T13:18:46Z</dcterms:created>
  <dcterms:modified xsi:type="dcterms:W3CDTF">2025-05-28T15:14:01Z</dcterms:modified>
</cp:coreProperties>
</file>